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58" r:id="rId6"/>
    <p:sldId id="259" r:id="rId7"/>
    <p:sldId id="262" r:id="rId8"/>
    <p:sldId id="260" r:id="rId9"/>
    <p:sldId id="261" r:id="rId10"/>
    <p:sldId id="263" r:id="rId11"/>
    <p:sldId id="295" r:id="rId12"/>
    <p:sldId id="294" r:id="rId13"/>
    <p:sldId id="264" r:id="rId14"/>
    <p:sldId id="302" r:id="rId15"/>
    <p:sldId id="272" r:id="rId16"/>
    <p:sldId id="297" r:id="rId17"/>
    <p:sldId id="296" r:id="rId18"/>
    <p:sldId id="274" r:id="rId19"/>
    <p:sldId id="265" r:id="rId20"/>
    <p:sldId id="304" r:id="rId21"/>
    <p:sldId id="300" r:id="rId22"/>
    <p:sldId id="301" r:id="rId23"/>
    <p:sldId id="303" r:id="rId24"/>
    <p:sldId id="266" r:id="rId25"/>
    <p:sldId id="267" r:id="rId26"/>
    <p:sldId id="268" r:id="rId27"/>
    <p:sldId id="269"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071D5-9A33-4BC0-8098-E225B7E4EFA5}" v="66" dt="2022-10-24T13:28:23.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22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251AA-423C-43F4-B827-1D7C199540C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7AB7205-312A-4D52-ABF5-1955F2E7AFBA}">
      <dgm:prSet/>
      <dgm:spPr/>
      <dgm:t>
        <a:bodyPr/>
        <a:lstStyle/>
        <a:p>
          <a:r>
            <a:rPr lang="en-GB"/>
            <a:t>Programmed Activities – 45  </a:t>
          </a:r>
          <a:endParaRPr lang="en-US"/>
        </a:p>
      </dgm:t>
    </dgm:pt>
    <dgm:pt modelId="{7EED40A7-F727-40B4-9B46-BBF0999C3139}" type="parTrans" cxnId="{809E2501-CBBF-47C5-AA65-1842946B4D39}">
      <dgm:prSet/>
      <dgm:spPr/>
      <dgm:t>
        <a:bodyPr/>
        <a:lstStyle/>
        <a:p>
          <a:endParaRPr lang="en-US"/>
        </a:p>
      </dgm:t>
    </dgm:pt>
    <dgm:pt modelId="{DB183094-9357-4154-BC95-E6E82B9D0F13}" type="sibTrans" cxnId="{809E2501-CBBF-47C5-AA65-1842946B4D39}">
      <dgm:prSet/>
      <dgm:spPr/>
      <dgm:t>
        <a:bodyPr/>
        <a:lstStyle/>
        <a:p>
          <a:endParaRPr lang="en-US"/>
        </a:p>
      </dgm:t>
    </dgm:pt>
    <dgm:pt modelId="{C914F52E-7A49-4E52-8BD2-35723A6721EC}">
      <dgm:prSet/>
      <dgm:spPr/>
      <dgm:t>
        <a:bodyPr/>
        <a:lstStyle/>
        <a:p>
          <a:r>
            <a:rPr lang="en-GB"/>
            <a:t>Contacts – 210 </a:t>
          </a:r>
          <a:endParaRPr lang="en-US"/>
        </a:p>
      </dgm:t>
    </dgm:pt>
    <dgm:pt modelId="{9DA4185D-AA5F-4F6F-B9F0-AA4F80887282}" type="parTrans" cxnId="{3960C4B2-522F-46FC-96B3-0136F33CD4C9}">
      <dgm:prSet/>
      <dgm:spPr/>
      <dgm:t>
        <a:bodyPr/>
        <a:lstStyle/>
        <a:p>
          <a:endParaRPr lang="en-US"/>
        </a:p>
      </dgm:t>
    </dgm:pt>
    <dgm:pt modelId="{906AC1F3-4A48-4614-A80A-7C78059AC6F3}" type="sibTrans" cxnId="{3960C4B2-522F-46FC-96B3-0136F33CD4C9}">
      <dgm:prSet/>
      <dgm:spPr/>
      <dgm:t>
        <a:bodyPr/>
        <a:lstStyle/>
        <a:p>
          <a:endParaRPr lang="en-US"/>
        </a:p>
      </dgm:t>
    </dgm:pt>
    <dgm:pt modelId="{15F04615-0D10-413F-A40B-B21C694B39BF}">
      <dgm:prSet/>
      <dgm:spPr/>
      <dgm:t>
        <a:bodyPr/>
        <a:lstStyle/>
        <a:p>
          <a:r>
            <a:rPr lang="en-GB"/>
            <a:t>Learning Hours – 290  </a:t>
          </a:r>
          <a:endParaRPr lang="en-US"/>
        </a:p>
      </dgm:t>
    </dgm:pt>
    <dgm:pt modelId="{B9A2CDF3-04BF-456C-B154-99C25BA5036A}" type="parTrans" cxnId="{CD10F4AF-5CCC-47F5-A981-1F4619B5D80E}">
      <dgm:prSet/>
      <dgm:spPr/>
      <dgm:t>
        <a:bodyPr/>
        <a:lstStyle/>
        <a:p>
          <a:endParaRPr lang="en-US"/>
        </a:p>
      </dgm:t>
    </dgm:pt>
    <dgm:pt modelId="{82272DB5-046B-4579-A152-82ECDB6A392D}" type="sibTrans" cxnId="{CD10F4AF-5CCC-47F5-A981-1F4619B5D80E}">
      <dgm:prSet/>
      <dgm:spPr/>
      <dgm:t>
        <a:bodyPr/>
        <a:lstStyle/>
        <a:p>
          <a:endParaRPr lang="en-US"/>
        </a:p>
      </dgm:t>
    </dgm:pt>
    <dgm:pt modelId="{A1E8DB4F-B7B2-47BC-A8B9-889C817771EC}" type="pres">
      <dgm:prSet presAssocID="{492251AA-423C-43F4-B827-1D7C199540C2}" presName="linear" presStyleCnt="0">
        <dgm:presLayoutVars>
          <dgm:animLvl val="lvl"/>
          <dgm:resizeHandles val="exact"/>
        </dgm:presLayoutVars>
      </dgm:prSet>
      <dgm:spPr/>
      <dgm:t>
        <a:bodyPr/>
        <a:lstStyle/>
        <a:p>
          <a:endParaRPr lang="en-GB"/>
        </a:p>
      </dgm:t>
    </dgm:pt>
    <dgm:pt modelId="{43DAD256-CFA1-4E10-884A-591C84C2EA73}" type="pres">
      <dgm:prSet presAssocID="{97AB7205-312A-4D52-ABF5-1955F2E7AFBA}" presName="parentText" presStyleLbl="node1" presStyleIdx="0" presStyleCnt="3">
        <dgm:presLayoutVars>
          <dgm:chMax val="0"/>
          <dgm:bulletEnabled val="1"/>
        </dgm:presLayoutVars>
      </dgm:prSet>
      <dgm:spPr/>
      <dgm:t>
        <a:bodyPr/>
        <a:lstStyle/>
        <a:p>
          <a:endParaRPr lang="en-GB"/>
        </a:p>
      </dgm:t>
    </dgm:pt>
    <dgm:pt modelId="{B5D39ECC-A000-4C3B-B69E-9A029EE62FA3}" type="pres">
      <dgm:prSet presAssocID="{DB183094-9357-4154-BC95-E6E82B9D0F13}" presName="spacer" presStyleCnt="0"/>
      <dgm:spPr/>
    </dgm:pt>
    <dgm:pt modelId="{18AF75EE-E3B9-41C5-BC28-B97D657E1194}" type="pres">
      <dgm:prSet presAssocID="{C914F52E-7A49-4E52-8BD2-35723A6721EC}" presName="parentText" presStyleLbl="node1" presStyleIdx="1" presStyleCnt="3">
        <dgm:presLayoutVars>
          <dgm:chMax val="0"/>
          <dgm:bulletEnabled val="1"/>
        </dgm:presLayoutVars>
      </dgm:prSet>
      <dgm:spPr/>
      <dgm:t>
        <a:bodyPr/>
        <a:lstStyle/>
        <a:p>
          <a:endParaRPr lang="en-GB"/>
        </a:p>
      </dgm:t>
    </dgm:pt>
    <dgm:pt modelId="{90BA27F1-40CE-4422-A815-94EFBF6C929D}" type="pres">
      <dgm:prSet presAssocID="{906AC1F3-4A48-4614-A80A-7C78059AC6F3}" presName="spacer" presStyleCnt="0"/>
      <dgm:spPr/>
    </dgm:pt>
    <dgm:pt modelId="{00BA98AA-1224-4398-820A-D64890BF993D}" type="pres">
      <dgm:prSet presAssocID="{15F04615-0D10-413F-A40B-B21C694B39BF}" presName="parentText" presStyleLbl="node1" presStyleIdx="2" presStyleCnt="3">
        <dgm:presLayoutVars>
          <dgm:chMax val="0"/>
          <dgm:bulletEnabled val="1"/>
        </dgm:presLayoutVars>
      </dgm:prSet>
      <dgm:spPr/>
      <dgm:t>
        <a:bodyPr/>
        <a:lstStyle/>
        <a:p>
          <a:endParaRPr lang="en-GB"/>
        </a:p>
      </dgm:t>
    </dgm:pt>
  </dgm:ptLst>
  <dgm:cxnLst>
    <dgm:cxn modelId="{2A571E6F-4F85-41F7-A0DF-84849C1D999C}" type="presOf" srcId="{492251AA-423C-43F4-B827-1D7C199540C2}" destId="{A1E8DB4F-B7B2-47BC-A8B9-889C817771EC}" srcOrd="0" destOrd="0" presId="urn:microsoft.com/office/officeart/2005/8/layout/vList2"/>
    <dgm:cxn modelId="{CD10F4AF-5CCC-47F5-A981-1F4619B5D80E}" srcId="{492251AA-423C-43F4-B827-1D7C199540C2}" destId="{15F04615-0D10-413F-A40B-B21C694B39BF}" srcOrd="2" destOrd="0" parTransId="{B9A2CDF3-04BF-456C-B154-99C25BA5036A}" sibTransId="{82272DB5-046B-4579-A152-82ECDB6A392D}"/>
    <dgm:cxn modelId="{3755871D-6B36-4C1F-8726-E714503C1512}" type="presOf" srcId="{15F04615-0D10-413F-A40B-B21C694B39BF}" destId="{00BA98AA-1224-4398-820A-D64890BF993D}" srcOrd="0" destOrd="0" presId="urn:microsoft.com/office/officeart/2005/8/layout/vList2"/>
    <dgm:cxn modelId="{D925C654-33C9-4633-B75D-565D52CC22F4}" type="presOf" srcId="{97AB7205-312A-4D52-ABF5-1955F2E7AFBA}" destId="{43DAD256-CFA1-4E10-884A-591C84C2EA73}" srcOrd="0" destOrd="0" presId="urn:microsoft.com/office/officeart/2005/8/layout/vList2"/>
    <dgm:cxn modelId="{3960C4B2-522F-46FC-96B3-0136F33CD4C9}" srcId="{492251AA-423C-43F4-B827-1D7C199540C2}" destId="{C914F52E-7A49-4E52-8BD2-35723A6721EC}" srcOrd="1" destOrd="0" parTransId="{9DA4185D-AA5F-4F6F-B9F0-AA4F80887282}" sibTransId="{906AC1F3-4A48-4614-A80A-7C78059AC6F3}"/>
    <dgm:cxn modelId="{0979B355-B99D-4054-A18C-6F5170738514}" type="presOf" srcId="{C914F52E-7A49-4E52-8BD2-35723A6721EC}" destId="{18AF75EE-E3B9-41C5-BC28-B97D657E1194}" srcOrd="0" destOrd="0" presId="urn:microsoft.com/office/officeart/2005/8/layout/vList2"/>
    <dgm:cxn modelId="{809E2501-CBBF-47C5-AA65-1842946B4D39}" srcId="{492251AA-423C-43F4-B827-1D7C199540C2}" destId="{97AB7205-312A-4D52-ABF5-1955F2E7AFBA}" srcOrd="0" destOrd="0" parTransId="{7EED40A7-F727-40B4-9B46-BBF0999C3139}" sibTransId="{DB183094-9357-4154-BC95-E6E82B9D0F13}"/>
    <dgm:cxn modelId="{18041699-5F0C-4C05-82F0-328C1D2F2FE6}" type="presParOf" srcId="{A1E8DB4F-B7B2-47BC-A8B9-889C817771EC}" destId="{43DAD256-CFA1-4E10-884A-591C84C2EA73}" srcOrd="0" destOrd="0" presId="urn:microsoft.com/office/officeart/2005/8/layout/vList2"/>
    <dgm:cxn modelId="{DD3931D4-D9FF-44C6-8A98-2150BC72ABB6}" type="presParOf" srcId="{A1E8DB4F-B7B2-47BC-A8B9-889C817771EC}" destId="{B5D39ECC-A000-4C3B-B69E-9A029EE62FA3}" srcOrd="1" destOrd="0" presId="urn:microsoft.com/office/officeart/2005/8/layout/vList2"/>
    <dgm:cxn modelId="{BA052ABD-B5DB-4311-8D49-7ED0AD6B2481}" type="presParOf" srcId="{A1E8DB4F-B7B2-47BC-A8B9-889C817771EC}" destId="{18AF75EE-E3B9-41C5-BC28-B97D657E1194}" srcOrd="2" destOrd="0" presId="urn:microsoft.com/office/officeart/2005/8/layout/vList2"/>
    <dgm:cxn modelId="{1068A0F2-8266-4258-88CD-31D19ED483F6}" type="presParOf" srcId="{A1E8DB4F-B7B2-47BC-A8B9-889C817771EC}" destId="{90BA27F1-40CE-4422-A815-94EFBF6C929D}" srcOrd="3" destOrd="0" presId="urn:microsoft.com/office/officeart/2005/8/layout/vList2"/>
    <dgm:cxn modelId="{088BA00B-4897-4651-98D8-15D596C1EB59}" type="presParOf" srcId="{A1E8DB4F-B7B2-47BC-A8B9-889C817771EC}" destId="{00BA98AA-1224-4398-820A-D64890BF993D}"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2E807-D052-4BB4-98DC-CECE3539DCA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F099173-8A87-430B-8350-1110FB029539}">
      <dgm:prSet/>
      <dgm:spPr/>
      <dgm:t>
        <a:bodyPr/>
        <a:lstStyle/>
        <a:p>
          <a:r>
            <a:rPr lang="en-GB"/>
            <a:t>With the donation from Cfine and funding from MFR Cash for Kids &amp; Food +, we have been able to deliver action packed exciting activities</a:t>
          </a:r>
          <a:endParaRPr lang="en-US"/>
        </a:p>
      </dgm:t>
    </dgm:pt>
    <dgm:pt modelId="{227984B6-1FE3-4415-A3AF-16325BE848CA}" type="parTrans" cxnId="{A018AA2F-BAA1-462B-BF45-FC997DA82A11}">
      <dgm:prSet/>
      <dgm:spPr/>
      <dgm:t>
        <a:bodyPr/>
        <a:lstStyle/>
        <a:p>
          <a:endParaRPr lang="en-US"/>
        </a:p>
      </dgm:t>
    </dgm:pt>
    <dgm:pt modelId="{E432E119-2BC4-4778-A3A5-6F3AC0C2504D}" type="sibTrans" cxnId="{A018AA2F-BAA1-462B-BF45-FC997DA82A11}">
      <dgm:prSet/>
      <dgm:spPr/>
      <dgm:t>
        <a:bodyPr/>
        <a:lstStyle/>
        <a:p>
          <a:endParaRPr lang="en-US"/>
        </a:p>
      </dgm:t>
    </dgm:pt>
    <dgm:pt modelId="{1B98123A-69F1-4BA7-B13D-C9857845296F}">
      <dgm:prSet/>
      <dgm:spPr/>
      <dgm:t>
        <a:bodyPr/>
        <a:lstStyle/>
        <a:p>
          <a:r>
            <a:rPr lang="en-GB"/>
            <a:t>Breakfast, Lunch, Dinner snacks &amp; Picnics were provided at every activity daily.</a:t>
          </a:r>
          <a:endParaRPr lang="en-US"/>
        </a:p>
      </dgm:t>
    </dgm:pt>
    <dgm:pt modelId="{3FD1C7D0-DACA-4AD9-8579-B86A34CF953F}" type="parTrans" cxnId="{CE04A889-192D-4B84-9B43-9FF2C6AF1583}">
      <dgm:prSet/>
      <dgm:spPr/>
      <dgm:t>
        <a:bodyPr/>
        <a:lstStyle/>
        <a:p>
          <a:endParaRPr lang="en-US"/>
        </a:p>
      </dgm:t>
    </dgm:pt>
    <dgm:pt modelId="{1A03CE20-AE09-46FA-ADA7-3EC56B1759CD}" type="sibTrans" cxnId="{CE04A889-192D-4B84-9B43-9FF2C6AF1583}">
      <dgm:prSet/>
      <dgm:spPr/>
      <dgm:t>
        <a:bodyPr/>
        <a:lstStyle/>
        <a:p>
          <a:endParaRPr lang="en-US"/>
        </a:p>
      </dgm:t>
    </dgm:pt>
    <dgm:pt modelId="{9A312C44-EFA2-4705-9A99-170A382F6CE8}" type="pres">
      <dgm:prSet presAssocID="{5352E807-D052-4BB4-98DC-CECE3539DCA5}" presName="hierChild1" presStyleCnt="0">
        <dgm:presLayoutVars>
          <dgm:chPref val="1"/>
          <dgm:dir/>
          <dgm:animOne val="branch"/>
          <dgm:animLvl val="lvl"/>
          <dgm:resizeHandles/>
        </dgm:presLayoutVars>
      </dgm:prSet>
      <dgm:spPr/>
      <dgm:t>
        <a:bodyPr/>
        <a:lstStyle/>
        <a:p>
          <a:endParaRPr lang="en-GB"/>
        </a:p>
      </dgm:t>
    </dgm:pt>
    <dgm:pt modelId="{6AA7BE6D-F6B0-45CC-B658-DF5F22AC1CC3}" type="pres">
      <dgm:prSet presAssocID="{3F099173-8A87-430B-8350-1110FB029539}" presName="hierRoot1" presStyleCnt="0"/>
      <dgm:spPr/>
    </dgm:pt>
    <dgm:pt modelId="{88260399-A8AA-4C3A-8DB2-786E6BBA6AFF}" type="pres">
      <dgm:prSet presAssocID="{3F099173-8A87-430B-8350-1110FB029539}" presName="composite" presStyleCnt="0"/>
      <dgm:spPr/>
    </dgm:pt>
    <dgm:pt modelId="{D91B6D9D-1350-4F7B-8CFC-E6B5605BAD2B}" type="pres">
      <dgm:prSet presAssocID="{3F099173-8A87-430B-8350-1110FB029539}" presName="background" presStyleLbl="node0" presStyleIdx="0" presStyleCnt="2"/>
      <dgm:spPr/>
    </dgm:pt>
    <dgm:pt modelId="{32C700AE-8CB1-42C5-8B8E-5B746FFCA2CE}" type="pres">
      <dgm:prSet presAssocID="{3F099173-8A87-430B-8350-1110FB029539}" presName="text" presStyleLbl="fgAcc0" presStyleIdx="0" presStyleCnt="2">
        <dgm:presLayoutVars>
          <dgm:chPref val="3"/>
        </dgm:presLayoutVars>
      </dgm:prSet>
      <dgm:spPr/>
      <dgm:t>
        <a:bodyPr/>
        <a:lstStyle/>
        <a:p>
          <a:endParaRPr lang="en-GB"/>
        </a:p>
      </dgm:t>
    </dgm:pt>
    <dgm:pt modelId="{75C37B92-23BD-4E98-9441-D81DA899D89F}" type="pres">
      <dgm:prSet presAssocID="{3F099173-8A87-430B-8350-1110FB029539}" presName="hierChild2" presStyleCnt="0"/>
      <dgm:spPr/>
    </dgm:pt>
    <dgm:pt modelId="{5A281433-60FD-4D56-9BF7-5A28F67C2CE3}" type="pres">
      <dgm:prSet presAssocID="{1B98123A-69F1-4BA7-B13D-C9857845296F}" presName="hierRoot1" presStyleCnt="0"/>
      <dgm:spPr/>
    </dgm:pt>
    <dgm:pt modelId="{85B69933-CA7A-446A-91F6-C993B1FC01FD}" type="pres">
      <dgm:prSet presAssocID="{1B98123A-69F1-4BA7-B13D-C9857845296F}" presName="composite" presStyleCnt="0"/>
      <dgm:spPr/>
    </dgm:pt>
    <dgm:pt modelId="{EC737DE4-28EC-4BC2-9B38-719A8A49FECB}" type="pres">
      <dgm:prSet presAssocID="{1B98123A-69F1-4BA7-B13D-C9857845296F}" presName="background" presStyleLbl="node0" presStyleIdx="1" presStyleCnt="2"/>
      <dgm:spPr/>
    </dgm:pt>
    <dgm:pt modelId="{46304DCE-6FF4-415B-8BFE-46361783C45E}" type="pres">
      <dgm:prSet presAssocID="{1B98123A-69F1-4BA7-B13D-C9857845296F}" presName="text" presStyleLbl="fgAcc0" presStyleIdx="1" presStyleCnt="2">
        <dgm:presLayoutVars>
          <dgm:chPref val="3"/>
        </dgm:presLayoutVars>
      </dgm:prSet>
      <dgm:spPr/>
      <dgm:t>
        <a:bodyPr/>
        <a:lstStyle/>
        <a:p>
          <a:endParaRPr lang="en-GB"/>
        </a:p>
      </dgm:t>
    </dgm:pt>
    <dgm:pt modelId="{A7D82D8E-C4B4-42EE-8F9C-250F852D5F05}" type="pres">
      <dgm:prSet presAssocID="{1B98123A-69F1-4BA7-B13D-C9857845296F}" presName="hierChild2" presStyleCnt="0"/>
      <dgm:spPr/>
    </dgm:pt>
  </dgm:ptLst>
  <dgm:cxnLst>
    <dgm:cxn modelId="{CE04A889-192D-4B84-9B43-9FF2C6AF1583}" srcId="{5352E807-D052-4BB4-98DC-CECE3539DCA5}" destId="{1B98123A-69F1-4BA7-B13D-C9857845296F}" srcOrd="1" destOrd="0" parTransId="{3FD1C7D0-DACA-4AD9-8579-B86A34CF953F}" sibTransId="{1A03CE20-AE09-46FA-ADA7-3EC56B1759CD}"/>
    <dgm:cxn modelId="{F6A6B6CD-CD0C-42BC-A21B-5A573E6CEB09}" type="presOf" srcId="{1B98123A-69F1-4BA7-B13D-C9857845296F}" destId="{46304DCE-6FF4-415B-8BFE-46361783C45E}" srcOrd="0" destOrd="0" presId="urn:microsoft.com/office/officeart/2005/8/layout/hierarchy1"/>
    <dgm:cxn modelId="{A018AA2F-BAA1-462B-BF45-FC997DA82A11}" srcId="{5352E807-D052-4BB4-98DC-CECE3539DCA5}" destId="{3F099173-8A87-430B-8350-1110FB029539}" srcOrd="0" destOrd="0" parTransId="{227984B6-1FE3-4415-A3AF-16325BE848CA}" sibTransId="{E432E119-2BC4-4778-A3A5-6F3AC0C2504D}"/>
    <dgm:cxn modelId="{01B61F05-BC2C-4FC7-9173-D7EE9D681DF7}" type="presOf" srcId="{5352E807-D052-4BB4-98DC-CECE3539DCA5}" destId="{9A312C44-EFA2-4705-9A99-170A382F6CE8}" srcOrd="0" destOrd="0" presId="urn:microsoft.com/office/officeart/2005/8/layout/hierarchy1"/>
    <dgm:cxn modelId="{D0E81CBA-D650-41B6-83E2-8009C643D235}" type="presOf" srcId="{3F099173-8A87-430B-8350-1110FB029539}" destId="{32C700AE-8CB1-42C5-8B8E-5B746FFCA2CE}" srcOrd="0" destOrd="0" presId="urn:microsoft.com/office/officeart/2005/8/layout/hierarchy1"/>
    <dgm:cxn modelId="{4415DAC1-E709-4977-89A8-31D8CE574BEC}" type="presParOf" srcId="{9A312C44-EFA2-4705-9A99-170A382F6CE8}" destId="{6AA7BE6D-F6B0-45CC-B658-DF5F22AC1CC3}" srcOrd="0" destOrd="0" presId="urn:microsoft.com/office/officeart/2005/8/layout/hierarchy1"/>
    <dgm:cxn modelId="{9057B4A8-9C7B-4578-8443-5FEEF65833E8}" type="presParOf" srcId="{6AA7BE6D-F6B0-45CC-B658-DF5F22AC1CC3}" destId="{88260399-A8AA-4C3A-8DB2-786E6BBA6AFF}" srcOrd="0" destOrd="0" presId="urn:microsoft.com/office/officeart/2005/8/layout/hierarchy1"/>
    <dgm:cxn modelId="{EFFA5172-8A04-4E2B-A5E5-7C8CD8B3463F}" type="presParOf" srcId="{88260399-A8AA-4C3A-8DB2-786E6BBA6AFF}" destId="{D91B6D9D-1350-4F7B-8CFC-E6B5605BAD2B}" srcOrd="0" destOrd="0" presId="urn:microsoft.com/office/officeart/2005/8/layout/hierarchy1"/>
    <dgm:cxn modelId="{EDFC0FDE-75BB-44C9-B2BC-F00756F73A5C}" type="presParOf" srcId="{88260399-A8AA-4C3A-8DB2-786E6BBA6AFF}" destId="{32C700AE-8CB1-42C5-8B8E-5B746FFCA2CE}" srcOrd="1" destOrd="0" presId="urn:microsoft.com/office/officeart/2005/8/layout/hierarchy1"/>
    <dgm:cxn modelId="{DC818B39-2430-4123-A4ED-276126BFC82C}" type="presParOf" srcId="{6AA7BE6D-F6B0-45CC-B658-DF5F22AC1CC3}" destId="{75C37B92-23BD-4E98-9441-D81DA899D89F}" srcOrd="1" destOrd="0" presId="urn:microsoft.com/office/officeart/2005/8/layout/hierarchy1"/>
    <dgm:cxn modelId="{3EC306E9-6D92-49B7-A631-D97907916F65}" type="presParOf" srcId="{9A312C44-EFA2-4705-9A99-170A382F6CE8}" destId="{5A281433-60FD-4D56-9BF7-5A28F67C2CE3}" srcOrd="1" destOrd="0" presId="urn:microsoft.com/office/officeart/2005/8/layout/hierarchy1"/>
    <dgm:cxn modelId="{ED9A4CDF-B1C0-4545-BDA0-5345F557AB7B}" type="presParOf" srcId="{5A281433-60FD-4D56-9BF7-5A28F67C2CE3}" destId="{85B69933-CA7A-446A-91F6-C993B1FC01FD}" srcOrd="0" destOrd="0" presId="urn:microsoft.com/office/officeart/2005/8/layout/hierarchy1"/>
    <dgm:cxn modelId="{5E33BC55-D78D-4DAD-B884-F22A853DA304}" type="presParOf" srcId="{85B69933-CA7A-446A-91F6-C993B1FC01FD}" destId="{EC737DE4-28EC-4BC2-9B38-719A8A49FECB}" srcOrd="0" destOrd="0" presId="urn:microsoft.com/office/officeart/2005/8/layout/hierarchy1"/>
    <dgm:cxn modelId="{DEE1B2DE-3CE0-4ADC-8642-520306E6CCDB}" type="presParOf" srcId="{85B69933-CA7A-446A-91F6-C993B1FC01FD}" destId="{46304DCE-6FF4-415B-8BFE-46361783C45E}" srcOrd="1" destOrd="0" presId="urn:microsoft.com/office/officeart/2005/8/layout/hierarchy1"/>
    <dgm:cxn modelId="{E5E9349A-175E-43F5-938B-0778A721271B}" type="presParOf" srcId="{5A281433-60FD-4D56-9BF7-5A28F67C2CE3}" destId="{A7D82D8E-C4B4-42EE-8F9C-250F852D5F0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4D16B6-BEAE-401C-B9E3-C2A1395FBC4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31D8FDC-6FCC-48F9-8DDA-789FCC2322B2}">
      <dgm:prSet/>
      <dgm:spPr/>
      <dgm:t>
        <a:bodyPr/>
        <a:lstStyle/>
        <a:p>
          <a:r>
            <a:rPr lang="en-GB"/>
            <a:t>Each week we continue to take part in Youth Rowing,</a:t>
          </a:r>
          <a:endParaRPr lang="en-US"/>
        </a:p>
      </dgm:t>
    </dgm:pt>
    <dgm:pt modelId="{EB58C184-D6AB-4457-AC23-E27B09461DDA}" type="parTrans" cxnId="{684C7260-359D-43CB-99F4-92D73C4D8A86}">
      <dgm:prSet/>
      <dgm:spPr/>
      <dgm:t>
        <a:bodyPr/>
        <a:lstStyle/>
        <a:p>
          <a:endParaRPr lang="en-US"/>
        </a:p>
      </dgm:t>
    </dgm:pt>
    <dgm:pt modelId="{8704F308-274E-495D-ABA6-E703B49B7193}" type="sibTrans" cxnId="{684C7260-359D-43CB-99F4-92D73C4D8A86}">
      <dgm:prSet/>
      <dgm:spPr/>
      <dgm:t>
        <a:bodyPr/>
        <a:lstStyle/>
        <a:p>
          <a:endParaRPr lang="en-US"/>
        </a:p>
      </dgm:t>
    </dgm:pt>
    <dgm:pt modelId="{BCAE6A67-93FB-43E3-B8DB-28681FCA472D}">
      <dgm:prSet/>
      <dgm:spPr/>
      <dgm:t>
        <a:bodyPr/>
        <a:lstStyle/>
        <a:p>
          <a:r>
            <a:rPr lang="en-GB"/>
            <a:t>Young people are becoming more experienced at sea, learning about wind, tides and weather</a:t>
          </a:r>
          <a:endParaRPr lang="en-US"/>
        </a:p>
      </dgm:t>
    </dgm:pt>
    <dgm:pt modelId="{9D797D16-341D-4B17-B7DE-CCD49AB77F68}" type="parTrans" cxnId="{A1616D55-53BA-4250-A06B-A63F072077FD}">
      <dgm:prSet/>
      <dgm:spPr/>
      <dgm:t>
        <a:bodyPr/>
        <a:lstStyle/>
        <a:p>
          <a:endParaRPr lang="en-US"/>
        </a:p>
      </dgm:t>
    </dgm:pt>
    <dgm:pt modelId="{C89E72E1-4535-45E6-8734-1150D37B98AF}" type="sibTrans" cxnId="{A1616D55-53BA-4250-A06B-A63F072077FD}">
      <dgm:prSet/>
      <dgm:spPr/>
      <dgm:t>
        <a:bodyPr/>
        <a:lstStyle/>
        <a:p>
          <a:endParaRPr lang="en-US"/>
        </a:p>
      </dgm:t>
    </dgm:pt>
    <dgm:pt modelId="{CED629ED-184F-4EC5-BFA9-E4938E1DDD14}">
      <dgm:prSet/>
      <dgm:spPr/>
      <dgm:t>
        <a:bodyPr/>
        <a:lstStyle/>
        <a:p>
          <a:r>
            <a:rPr lang="en-GB"/>
            <a:t>Young people are improving on their timing and form each week </a:t>
          </a:r>
          <a:endParaRPr lang="en-US"/>
        </a:p>
      </dgm:t>
    </dgm:pt>
    <dgm:pt modelId="{4366EC09-E4BD-4ABB-BA64-5859CAEA9528}" type="parTrans" cxnId="{83D9FDDC-90DA-4B7F-8165-46F0639421EE}">
      <dgm:prSet/>
      <dgm:spPr/>
      <dgm:t>
        <a:bodyPr/>
        <a:lstStyle/>
        <a:p>
          <a:endParaRPr lang="en-US"/>
        </a:p>
      </dgm:t>
    </dgm:pt>
    <dgm:pt modelId="{6206F37C-74B2-49D9-BC41-5C65B0669B95}" type="sibTrans" cxnId="{83D9FDDC-90DA-4B7F-8165-46F0639421EE}">
      <dgm:prSet/>
      <dgm:spPr/>
      <dgm:t>
        <a:bodyPr/>
        <a:lstStyle/>
        <a:p>
          <a:endParaRPr lang="en-US"/>
        </a:p>
      </dgm:t>
    </dgm:pt>
    <dgm:pt modelId="{96E9F1EF-61F9-496D-B84C-1FA11A315460}" type="pres">
      <dgm:prSet presAssocID="{094D16B6-BEAE-401C-B9E3-C2A1395FBC43}" presName="linear" presStyleCnt="0">
        <dgm:presLayoutVars>
          <dgm:animLvl val="lvl"/>
          <dgm:resizeHandles val="exact"/>
        </dgm:presLayoutVars>
      </dgm:prSet>
      <dgm:spPr/>
      <dgm:t>
        <a:bodyPr/>
        <a:lstStyle/>
        <a:p>
          <a:endParaRPr lang="en-GB"/>
        </a:p>
      </dgm:t>
    </dgm:pt>
    <dgm:pt modelId="{37008426-FB81-4E2C-8C93-530D135E8101}" type="pres">
      <dgm:prSet presAssocID="{A31D8FDC-6FCC-48F9-8DDA-789FCC2322B2}" presName="parentText" presStyleLbl="node1" presStyleIdx="0" presStyleCnt="3">
        <dgm:presLayoutVars>
          <dgm:chMax val="0"/>
          <dgm:bulletEnabled val="1"/>
        </dgm:presLayoutVars>
      </dgm:prSet>
      <dgm:spPr/>
      <dgm:t>
        <a:bodyPr/>
        <a:lstStyle/>
        <a:p>
          <a:endParaRPr lang="en-GB"/>
        </a:p>
      </dgm:t>
    </dgm:pt>
    <dgm:pt modelId="{550D66CD-40C8-4192-95C8-A168208FD4B5}" type="pres">
      <dgm:prSet presAssocID="{8704F308-274E-495D-ABA6-E703B49B7193}" presName="spacer" presStyleCnt="0"/>
      <dgm:spPr/>
    </dgm:pt>
    <dgm:pt modelId="{CE8EE3C7-7838-4496-8EFF-2645F475BAD1}" type="pres">
      <dgm:prSet presAssocID="{BCAE6A67-93FB-43E3-B8DB-28681FCA472D}" presName="parentText" presStyleLbl="node1" presStyleIdx="1" presStyleCnt="3">
        <dgm:presLayoutVars>
          <dgm:chMax val="0"/>
          <dgm:bulletEnabled val="1"/>
        </dgm:presLayoutVars>
      </dgm:prSet>
      <dgm:spPr/>
      <dgm:t>
        <a:bodyPr/>
        <a:lstStyle/>
        <a:p>
          <a:endParaRPr lang="en-GB"/>
        </a:p>
      </dgm:t>
    </dgm:pt>
    <dgm:pt modelId="{040CFD8F-7CCC-465F-8C1D-F1F78A20B121}" type="pres">
      <dgm:prSet presAssocID="{C89E72E1-4535-45E6-8734-1150D37B98AF}" presName="spacer" presStyleCnt="0"/>
      <dgm:spPr/>
    </dgm:pt>
    <dgm:pt modelId="{6FD93122-3397-40DC-8C8B-DBDFE432C4DE}" type="pres">
      <dgm:prSet presAssocID="{CED629ED-184F-4EC5-BFA9-E4938E1DDD14}" presName="parentText" presStyleLbl="node1" presStyleIdx="2" presStyleCnt="3">
        <dgm:presLayoutVars>
          <dgm:chMax val="0"/>
          <dgm:bulletEnabled val="1"/>
        </dgm:presLayoutVars>
      </dgm:prSet>
      <dgm:spPr/>
      <dgm:t>
        <a:bodyPr/>
        <a:lstStyle/>
        <a:p>
          <a:endParaRPr lang="en-GB"/>
        </a:p>
      </dgm:t>
    </dgm:pt>
  </dgm:ptLst>
  <dgm:cxnLst>
    <dgm:cxn modelId="{83D9FDDC-90DA-4B7F-8165-46F0639421EE}" srcId="{094D16B6-BEAE-401C-B9E3-C2A1395FBC43}" destId="{CED629ED-184F-4EC5-BFA9-E4938E1DDD14}" srcOrd="2" destOrd="0" parTransId="{4366EC09-E4BD-4ABB-BA64-5859CAEA9528}" sibTransId="{6206F37C-74B2-49D9-BC41-5C65B0669B95}"/>
    <dgm:cxn modelId="{7F7DE0A7-6F7E-4371-87BE-5795035ECB0B}" type="presOf" srcId="{094D16B6-BEAE-401C-B9E3-C2A1395FBC43}" destId="{96E9F1EF-61F9-496D-B84C-1FA11A315460}" srcOrd="0" destOrd="0" presId="urn:microsoft.com/office/officeart/2005/8/layout/vList2"/>
    <dgm:cxn modelId="{7B47E74A-3C3A-482E-B89F-EF5FB61668B2}" type="presOf" srcId="{CED629ED-184F-4EC5-BFA9-E4938E1DDD14}" destId="{6FD93122-3397-40DC-8C8B-DBDFE432C4DE}" srcOrd="0" destOrd="0" presId="urn:microsoft.com/office/officeart/2005/8/layout/vList2"/>
    <dgm:cxn modelId="{7DDCA676-D3C1-4B64-8966-5A20E03B9EE0}" type="presOf" srcId="{BCAE6A67-93FB-43E3-B8DB-28681FCA472D}" destId="{CE8EE3C7-7838-4496-8EFF-2645F475BAD1}" srcOrd="0" destOrd="0" presId="urn:microsoft.com/office/officeart/2005/8/layout/vList2"/>
    <dgm:cxn modelId="{A1616D55-53BA-4250-A06B-A63F072077FD}" srcId="{094D16B6-BEAE-401C-B9E3-C2A1395FBC43}" destId="{BCAE6A67-93FB-43E3-B8DB-28681FCA472D}" srcOrd="1" destOrd="0" parTransId="{9D797D16-341D-4B17-B7DE-CCD49AB77F68}" sibTransId="{C89E72E1-4535-45E6-8734-1150D37B98AF}"/>
    <dgm:cxn modelId="{684C7260-359D-43CB-99F4-92D73C4D8A86}" srcId="{094D16B6-BEAE-401C-B9E3-C2A1395FBC43}" destId="{A31D8FDC-6FCC-48F9-8DDA-789FCC2322B2}" srcOrd="0" destOrd="0" parTransId="{EB58C184-D6AB-4457-AC23-E27B09461DDA}" sibTransId="{8704F308-274E-495D-ABA6-E703B49B7193}"/>
    <dgm:cxn modelId="{94BBB970-922C-4A84-A251-0BDEA10041A7}" type="presOf" srcId="{A31D8FDC-6FCC-48F9-8DDA-789FCC2322B2}" destId="{37008426-FB81-4E2C-8C93-530D135E8101}" srcOrd="0" destOrd="0" presId="urn:microsoft.com/office/officeart/2005/8/layout/vList2"/>
    <dgm:cxn modelId="{ED6BA657-B912-4DAD-8DB3-F184859F4CED}" type="presParOf" srcId="{96E9F1EF-61F9-496D-B84C-1FA11A315460}" destId="{37008426-FB81-4E2C-8C93-530D135E8101}" srcOrd="0" destOrd="0" presId="urn:microsoft.com/office/officeart/2005/8/layout/vList2"/>
    <dgm:cxn modelId="{5046DE5B-4C6C-4AAD-ADB4-6ECE0C9EC27B}" type="presParOf" srcId="{96E9F1EF-61F9-496D-B84C-1FA11A315460}" destId="{550D66CD-40C8-4192-95C8-A168208FD4B5}" srcOrd="1" destOrd="0" presId="urn:microsoft.com/office/officeart/2005/8/layout/vList2"/>
    <dgm:cxn modelId="{1CE7DFA0-BBAB-42DD-B643-5C67595888C5}" type="presParOf" srcId="{96E9F1EF-61F9-496D-B84C-1FA11A315460}" destId="{CE8EE3C7-7838-4496-8EFF-2645F475BAD1}" srcOrd="2" destOrd="0" presId="urn:microsoft.com/office/officeart/2005/8/layout/vList2"/>
    <dgm:cxn modelId="{FA8A91D3-1CD5-447B-A0E5-6F9ABB14E548}" type="presParOf" srcId="{96E9F1EF-61F9-496D-B84C-1FA11A315460}" destId="{040CFD8F-7CCC-465F-8C1D-F1F78A20B121}" srcOrd="3" destOrd="0" presId="urn:microsoft.com/office/officeart/2005/8/layout/vList2"/>
    <dgm:cxn modelId="{D7A0C196-1B1E-4CCB-B797-60D05866F269}" type="presParOf" srcId="{96E9F1EF-61F9-496D-B84C-1FA11A315460}" destId="{6FD93122-3397-40DC-8C8B-DBDFE432C4D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D69330-2623-48FF-8BA9-5FB61363104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C2AC3DE-654D-476B-A20A-AA622A5F01D8}">
      <dgm:prSet/>
      <dgm:spPr/>
      <dgm:t>
        <a:bodyPr/>
        <a:lstStyle/>
        <a:p>
          <a:r>
            <a:rPr lang="en-GB" dirty="0"/>
            <a:t>Over the last month we have been busy tracking and monitoring young people's achievements on either Saltire Awards, Highlife Highland Leadership Programme, or other courses.</a:t>
          </a:r>
          <a:endParaRPr lang="en-US" dirty="0"/>
        </a:p>
      </dgm:t>
    </dgm:pt>
    <dgm:pt modelId="{B4A25AE9-E46C-437D-987C-5D2B183EF5DA}" type="parTrans" cxnId="{4A0B7A27-22CC-4692-9B8A-FE570AB99C41}">
      <dgm:prSet/>
      <dgm:spPr/>
      <dgm:t>
        <a:bodyPr/>
        <a:lstStyle/>
        <a:p>
          <a:endParaRPr lang="en-US"/>
        </a:p>
      </dgm:t>
    </dgm:pt>
    <dgm:pt modelId="{4842F310-40BD-4E37-B85B-ED5072F4242F}" type="sibTrans" cxnId="{4A0B7A27-22CC-4692-9B8A-FE570AB99C41}">
      <dgm:prSet/>
      <dgm:spPr/>
      <dgm:t>
        <a:bodyPr/>
        <a:lstStyle/>
        <a:p>
          <a:endParaRPr lang="en-US"/>
        </a:p>
      </dgm:t>
    </dgm:pt>
    <dgm:pt modelId="{7D6BE148-4B17-46C9-A91A-1EB9DF4F0DF6}">
      <dgm:prSet/>
      <dgm:spPr/>
      <dgm:t>
        <a:bodyPr/>
        <a:lstStyle/>
        <a:p>
          <a:r>
            <a:rPr lang="en-GB" dirty="0"/>
            <a:t>A number of young people have signed up to the Choose to Lead Level 4 with Highlife Highland – this is an SQA recognised qualification </a:t>
          </a:r>
          <a:endParaRPr lang="en-US" dirty="0"/>
        </a:p>
      </dgm:t>
    </dgm:pt>
    <dgm:pt modelId="{A8D9B836-FA09-4C5F-AB99-71DA1357DFC7}" type="parTrans" cxnId="{1CD190E5-9DC3-4DF1-8A4D-974E198ED82A}">
      <dgm:prSet/>
      <dgm:spPr/>
      <dgm:t>
        <a:bodyPr/>
        <a:lstStyle/>
        <a:p>
          <a:endParaRPr lang="en-US"/>
        </a:p>
      </dgm:t>
    </dgm:pt>
    <dgm:pt modelId="{FB18F77C-D418-42E9-8499-39583B95791F}" type="sibTrans" cxnId="{1CD190E5-9DC3-4DF1-8A4D-974E198ED82A}">
      <dgm:prSet/>
      <dgm:spPr/>
      <dgm:t>
        <a:bodyPr/>
        <a:lstStyle/>
        <a:p>
          <a:endParaRPr lang="en-US"/>
        </a:p>
      </dgm:t>
    </dgm:pt>
    <dgm:pt modelId="{B3AC70A4-BE6B-40C4-98FC-097EA6C56A76}" type="pres">
      <dgm:prSet presAssocID="{C5D69330-2623-48FF-8BA9-5FB613631047}" presName="hierChild1" presStyleCnt="0">
        <dgm:presLayoutVars>
          <dgm:chPref val="1"/>
          <dgm:dir/>
          <dgm:animOne val="branch"/>
          <dgm:animLvl val="lvl"/>
          <dgm:resizeHandles/>
        </dgm:presLayoutVars>
      </dgm:prSet>
      <dgm:spPr/>
      <dgm:t>
        <a:bodyPr/>
        <a:lstStyle/>
        <a:p>
          <a:endParaRPr lang="en-GB"/>
        </a:p>
      </dgm:t>
    </dgm:pt>
    <dgm:pt modelId="{B70DF8CF-5E9B-40DC-A324-2A4C3FC86406}" type="pres">
      <dgm:prSet presAssocID="{2C2AC3DE-654D-476B-A20A-AA622A5F01D8}" presName="hierRoot1" presStyleCnt="0"/>
      <dgm:spPr/>
    </dgm:pt>
    <dgm:pt modelId="{24810517-F864-4B05-86C7-372AA7B55CB4}" type="pres">
      <dgm:prSet presAssocID="{2C2AC3DE-654D-476B-A20A-AA622A5F01D8}" presName="composite" presStyleCnt="0"/>
      <dgm:spPr/>
    </dgm:pt>
    <dgm:pt modelId="{C28F0788-0252-4266-9AD1-7D036B5641D6}" type="pres">
      <dgm:prSet presAssocID="{2C2AC3DE-654D-476B-A20A-AA622A5F01D8}" presName="background" presStyleLbl="node0" presStyleIdx="0" presStyleCnt="2"/>
      <dgm:spPr/>
    </dgm:pt>
    <dgm:pt modelId="{4B553123-C5E7-4BA6-B48E-36DEA6A8EC42}" type="pres">
      <dgm:prSet presAssocID="{2C2AC3DE-654D-476B-A20A-AA622A5F01D8}" presName="text" presStyleLbl="fgAcc0" presStyleIdx="0" presStyleCnt="2">
        <dgm:presLayoutVars>
          <dgm:chPref val="3"/>
        </dgm:presLayoutVars>
      </dgm:prSet>
      <dgm:spPr/>
      <dgm:t>
        <a:bodyPr/>
        <a:lstStyle/>
        <a:p>
          <a:endParaRPr lang="en-GB"/>
        </a:p>
      </dgm:t>
    </dgm:pt>
    <dgm:pt modelId="{5ABCADDC-D878-430C-86FA-705D24CCFF3C}" type="pres">
      <dgm:prSet presAssocID="{2C2AC3DE-654D-476B-A20A-AA622A5F01D8}" presName="hierChild2" presStyleCnt="0"/>
      <dgm:spPr/>
    </dgm:pt>
    <dgm:pt modelId="{9D649173-E855-4BEE-8B90-397337A08201}" type="pres">
      <dgm:prSet presAssocID="{7D6BE148-4B17-46C9-A91A-1EB9DF4F0DF6}" presName="hierRoot1" presStyleCnt="0"/>
      <dgm:spPr/>
    </dgm:pt>
    <dgm:pt modelId="{31C765CA-46F0-4AE2-A62B-22581665ABA8}" type="pres">
      <dgm:prSet presAssocID="{7D6BE148-4B17-46C9-A91A-1EB9DF4F0DF6}" presName="composite" presStyleCnt="0"/>
      <dgm:spPr/>
    </dgm:pt>
    <dgm:pt modelId="{F7215A08-79CA-4234-8AF6-D0E296816B13}" type="pres">
      <dgm:prSet presAssocID="{7D6BE148-4B17-46C9-A91A-1EB9DF4F0DF6}" presName="background" presStyleLbl="node0" presStyleIdx="1" presStyleCnt="2"/>
      <dgm:spPr/>
    </dgm:pt>
    <dgm:pt modelId="{422EE6EE-7AE3-4B7A-9EA1-11CD630A253E}" type="pres">
      <dgm:prSet presAssocID="{7D6BE148-4B17-46C9-A91A-1EB9DF4F0DF6}" presName="text" presStyleLbl="fgAcc0" presStyleIdx="1" presStyleCnt="2">
        <dgm:presLayoutVars>
          <dgm:chPref val="3"/>
        </dgm:presLayoutVars>
      </dgm:prSet>
      <dgm:spPr/>
      <dgm:t>
        <a:bodyPr/>
        <a:lstStyle/>
        <a:p>
          <a:endParaRPr lang="en-GB"/>
        </a:p>
      </dgm:t>
    </dgm:pt>
    <dgm:pt modelId="{7C89EF53-7DAF-42B6-9228-8A8E153A4EA5}" type="pres">
      <dgm:prSet presAssocID="{7D6BE148-4B17-46C9-A91A-1EB9DF4F0DF6}" presName="hierChild2" presStyleCnt="0"/>
      <dgm:spPr/>
    </dgm:pt>
  </dgm:ptLst>
  <dgm:cxnLst>
    <dgm:cxn modelId="{1D29C9C9-FBF7-4E62-ACDB-7AD72E3FF094}" type="presOf" srcId="{C5D69330-2623-48FF-8BA9-5FB613631047}" destId="{B3AC70A4-BE6B-40C4-98FC-097EA6C56A76}" srcOrd="0" destOrd="0" presId="urn:microsoft.com/office/officeart/2005/8/layout/hierarchy1"/>
    <dgm:cxn modelId="{F666B70F-04F4-46F3-B6AD-2F909D184EFE}" type="presOf" srcId="{7D6BE148-4B17-46C9-A91A-1EB9DF4F0DF6}" destId="{422EE6EE-7AE3-4B7A-9EA1-11CD630A253E}" srcOrd="0" destOrd="0" presId="urn:microsoft.com/office/officeart/2005/8/layout/hierarchy1"/>
    <dgm:cxn modelId="{1CD190E5-9DC3-4DF1-8A4D-974E198ED82A}" srcId="{C5D69330-2623-48FF-8BA9-5FB613631047}" destId="{7D6BE148-4B17-46C9-A91A-1EB9DF4F0DF6}" srcOrd="1" destOrd="0" parTransId="{A8D9B836-FA09-4C5F-AB99-71DA1357DFC7}" sibTransId="{FB18F77C-D418-42E9-8499-39583B95791F}"/>
    <dgm:cxn modelId="{C61DFD42-1BEE-41E6-B2CE-AA645CFBAB4E}" type="presOf" srcId="{2C2AC3DE-654D-476B-A20A-AA622A5F01D8}" destId="{4B553123-C5E7-4BA6-B48E-36DEA6A8EC42}" srcOrd="0" destOrd="0" presId="urn:microsoft.com/office/officeart/2005/8/layout/hierarchy1"/>
    <dgm:cxn modelId="{4A0B7A27-22CC-4692-9B8A-FE570AB99C41}" srcId="{C5D69330-2623-48FF-8BA9-5FB613631047}" destId="{2C2AC3DE-654D-476B-A20A-AA622A5F01D8}" srcOrd="0" destOrd="0" parTransId="{B4A25AE9-E46C-437D-987C-5D2B183EF5DA}" sibTransId="{4842F310-40BD-4E37-B85B-ED5072F4242F}"/>
    <dgm:cxn modelId="{DE2FCBF7-EAF6-4039-92BF-118A1B744ADE}" type="presParOf" srcId="{B3AC70A4-BE6B-40C4-98FC-097EA6C56A76}" destId="{B70DF8CF-5E9B-40DC-A324-2A4C3FC86406}" srcOrd="0" destOrd="0" presId="urn:microsoft.com/office/officeart/2005/8/layout/hierarchy1"/>
    <dgm:cxn modelId="{A41CEF98-9412-4E2F-9E77-DF50B151949C}" type="presParOf" srcId="{B70DF8CF-5E9B-40DC-A324-2A4C3FC86406}" destId="{24810517-F864-4B05-86C7-372AA7B55CB4}" srcOrd="0" destOrd="0" presId="urn:microsoft.com/office/officeart/2005/8/layout/hierarchy1"/>
    <dgm:cxn modelId="{0454288B-F77C-4400-949D-AED54A411832}" type="presParOf" srcId="{24810517-F864-4B05-86C7-372AA7B55CB4}" destId="{C28F0788-0252-4266-9AD1-7D036B5641D6}" srcOrd="0" destOrd="0" presId="urn:microsoft.com/office/officeart/2005/8/layout/hierarchy1"/>
    <dgm:cxn modelId="{3B12D61B-84AA-4EA7-971F-A7CBB139C48E}" type="presParOf" srcId="{24810517-F864-4B05-86C7-372AA7B55CB4}" destId="{4B553123-C5E7-4BA6-B48E-36DEA6A8EC42}" srcOrd="1" destOrd="0" presId="urn:microsoft.com/office/officeart/2005/8/layout/hierarchy1"/>
    <dgm:cxn modelId="{8CDB70D1-52B0-4582-826B-93D68964852F}" type="presParOf" srcId="{B70DF8CF-5E9B-40DC-A324-2A4C3FC86406}" destId="{5ABCADDC-D878-430C-86FA-705D24CCFF3C}" srcOrd="1" destOrd="0" presId="urn:microsoft.com/office/officeart/2005/8/layout/hierarchy1"/>
    <dgm:cxn modelId="{83A49B7F-14F1-40BE-BBE1-CACFF3EE612C}" type="presParOf" srcId="{B3AC70A4-BE6B-40C4-98FC-097EA6C56A76}" destId="{9D649173-E855-4BEE-8B90-397337A08201}" srcOrd="1" destOrd="0" presId="urn:microsoft.com/office/officeart/2005/8/layout/hierarchy1"/>
    <dgm:cxn modelId="{50562869-022C-48FC-B05F-341C17E4C401}" type="presParOf" srcId="{9D649173-E855-4BEE-8B90-397337A08201}" destId="{31C765CA-46F0-4AE2-A62B-22581665ABA8}" srcOrd="0" destOrd="0" presId="urn:microsoft.com/office/officeart/2005/8/layout/hierarchy1"/>
    <dgm:cxn modelId="{F7FBD951-EAF7-4FC3-B356-75ABF00A2CC7}" type="presParOf" srcId="{31C765CA-46F0-4AE2-A62B-22581665ABA8}" destId="{F7215A08-79CA-4234-8AF6-D0E296816B13}" srcOrd="0" destOrd="0" presId="urn:microsoft.com/office/officeart/2005/8/layout/hierarchy1"/>
    <dgm:cxn modelId="{5C2787B5-9232-4D13-BF65-027D59621239}" type="presParOf" srcId="{31C765CA-46F0-4AE2-A62B-22581665ABA8}" destId="{422EE6EE-7AE3-4B7A-9EA1-11CD630A253E}" srcOrd="1" destOrd="0" presId="urn:microsoft.com/office/officeart/2005/8/layout/hierarchy1"/>
    <dgm:cxn modelId="{A448637A-7CD5-41AB-A5F6-D064FBF9824B}" type="presParOf" srcId="{9D649173-E855-4BEE-8B90-397337A08201}" destId="{7C89EF53-7DAF-42B6-9228-8A8E153A4EA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DAD256-CFA1-4E10-884A-591C84C2EA73}">
      <dsp:nvSpPr>
        <dsp:cNvPr id="0" name=""/>
        <dsp:cNvSpPr/>
      </dsp:nvSpPr>
      <dsp:spPr>
        <a:xfrm>
          <a:off x="0" y="14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GB" sz="4400" kern="1200"/>
            <a:t>Programmed Activities – 45  </a:t>
          </a:r>
          <a:endParaRPr lang="en-US" sz="4400" kern="1200"/>
        </a:p>
      </dsp:txBody>
      <dsp:txXfrm>
        <a:off x="0" y="143"/>
        <a:ext cx="6263640" cy="1750320"/>
      </dsp:txXfrm>
    </dsp:sp>
    <dsp:sp modelId="{18AF75EE-E3B9-41C5-BC28-B97D657E1194}">
      <dsp:nvSpPr>
        <dsp:cNvPr id="0" name=""/>
        <dsp:cNvSpPr/>
      </dsp:nvSpPr>
      <dsp:spPr>
        <a:xfrm>
          <a:off x="0" y="1877183"/>
          <a:ext cx="6263640"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GB" sz="4400" kern="1200"/>
            <a:t>Contacts – 210 </a:t>
          </a:r>
          <a:endParaRPr lang="en-US" sz="4400" kern="1200"/>
        </a:p>
      </dsp:txBody>
      <dsp:txXfrm>
        <a:off x="0" y="1877183"/>
        <a:ext cx="6263640" cy="1750320"/>
      </dsp:txXfrm>
    </dsp:sp>
    <dsp:sp modelId="{00BA98AA-1224-4398-820A-D64890BF993D}">
      <dsp:nvSpPr>
        <dsp:cNvPr id="0" name=""/>
        <dsp:cNvSpPr/>
      </dsp:nvSpPr>
      <dsp:spPr>
        <a:xfrm>
          <a:off x="0" y="3754224"/>
          <a:ext cx="6263640"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GB" sz="4400" kern="1200"/>
            <a:t>Learning Hours – 290  </a:t>
          </a:r>
          <a:endParaRPr lang="en-US" sz="4400" kern="1200"/>
        </a:p>
      </dsp:txBody>
      <dsp:txXfrm>
        <a:off x="0" y="3754224"/>
        <a:ext cx="6263640" cy="1750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1B6D9D-1350-4F7B-8CFC-E6B5605BAD2B}">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700AE-8CB1-42C5-8B8E-5B746FFCA2CE}">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a:t>With the donation from Cfine and funding from MFR Cash for Kids &amp; Food +, we have been able to deliver action packed exciting activities</a:t>
          </a:r>
          <a:endParaRPr lang="en-US" sz="2800" kern="1200"/>
        </a:p>
      </dsp:txBody>
      <dsp:txXfrm>
        <a:off x="615713" y="457963"/>
        <a:ext cx="4332795" cy="2751325"/>
      </dsp:txXfrm>
    </dsp:sp>
    <dsp:sp modelId="{EC737DE4-28EC-4BC2-9B38-719A8A49FEC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04DCE-6FF4-415B-8BFE-46361783C45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a:t>Breakfast, Lunch, Dinner snacks &amp; Picnics were provided at every activity daily.</a:t>
          </a:r>
          <a:endParaRPr lang="en-US" sz="2800" kern="1200"/>
        </a:p>
      </dsp:txBody>
      <dsp:txXfrm>
        <a:off x="5911352" y="457963"/>
        <a:ext cx="4332795" cy="27513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008426-FB81-4E2C-8C93-530D135E8101}">
      <dsp:nvSpPr>
        <dsp:cNvPr id="0" name=""/>
        <dsp:cNvSpPr/>
      </dsp:nvSpPr>
      <dsp:spPr>
        <a:xfrm>
          <a:off x="0" y="18174"/>
          <a:ext cx="7559504" cy="20138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a:t>Each week we continue to take part in Youth Rowing,</a:t>
          </a:r>
          <a:endParaRPr lang="en-US" sz="3600" kern="1200"/>
        </a:p>
      </dsp:txBody>
      <dsp:txXfrm>
        <a:off x="0" y="18174"/>
        <a:ext cx="7559504" cy="2013862"/>
      </dsp:txXfrm>
    </dsp:sp>
    <dsp:sp modelId="{CE8EE3C7-7838-4496-8EFF-2645F475BAD1}">
      <dsp:nvSpPr>
        <dsp:cNvPr id="0" name=""/>
        <dsp:cNvSpPr/>
      </dsp:nvSpPr>
      <dsp:spPr>
        <a:xfrm>
          <a:off x="0" y="2135717"/>
          <a:ext cx="7559504" cy="201386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a:t>Young people are becoming more experienced at sea, learning about wind, tides and weather</a:t>
          </a:r>
          <a:endParaRPr lang="en-US" sz="3600" kern="1200"/>
        </a:p>
      </dsp:txBody>
      <dsp:txXfrm>
        <a:off x="0" y="2135717"/>
        <a:ext cx="7559504" cy="2013862"/>
      </dsp:txXfrm>
    </dsp:sp>
    <dsp:sp modelId="{6FD93122-3397-40DC-8C8B-DBDFE432C4DE}">
      <dsp:nvSpPr>
        <dsp:cNvPr id="0" name=""/>
        <dsp:cNvSpPr/>
      </dsp:nvSpPr>
      <dsp:spPr>
        <a:xfrm>
          <a:off x="0" y="4253259"/>
          <a:ext cx="7559504" cy="201386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a:t>Young people are improving on their timing and form each week </a:t>
          </a:r>
          <a:endParaRPr lang="en-US" sz="3600" kern="1200"/>
        </a:p>
      </dsp:txBody>
      <dsp:txXfrm>
        <a:off x="0" y="4253259"/>
        <a:ext cx="7559504" cy="20138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8F0788-0252-4266-9AD1-7D036B5641D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53123-C5E7-4BA6-B48E-36DEA6A8EC4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Over the last month we have been busy tracking and monitoring young people's achievements on either Saltire Awards, Highlife Highland Leadership Programme, or other courses.</a:t>
          </a:r>
          <a:endParaRPr lang="en-US" sz="2400" kern="1200" dirty="0"/>
        </a:p>
      </dsp:txBody>
      <dsp:txXfrm>
        <a:off x="615713" y="457963"/>
        <a:ext cx="4332795" cy="2751325"/>
      </dsp:txXfrm>
    </dsp:sp>
    <dsp:sp modelId="{F7215A08-79CA-4234-8AF6-D0E296816B1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EE6EE-7AE3-4B7A-9EA1-11CD630A253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 number of young people have signed up to the Choose to Lead Level 4 with Highlife Highland – this is an SQA recognised qualification </a:t>
          </a:r>
          <a:endParaRPr lang="en-US" sz="2400" kern="1200" dirty="0"/>
        </a:p>
      </dsp:txBody>
      <dsp:txXfrm>
        <a:off x="5911352" y="457963"/>
        <a:ext cx="4332795" cy="27513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C8EC81-98A8-68EF-3884-B68924FBE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C955290-2B84-D089-E42B-FBAB2067B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16BE8C2-A3FD-24ED-0B2A-5D556CAE9253}"/>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5" name="Footer Placeholder 4">
            <a:extLst>
              <a:ext uri="{FF2B5EF4-FFF2-40B4-BE49-F238E27FC236}">
                <a16:creationId xmlns:a16="http://schemas.microsoft.com/office/drawing/2014/main" xmlns="" id="{936CCA8C-FA69-A86E-0DC8-4B3F36145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2EF45AB-ABA8-1E21-FEDA-612D3BD19FB4}"/>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95113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9D3B9-50E5-B237-3C67-76DF07CCEE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938D71F-C131-D332-D429-28AB600544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5F959F4-1E12-9CC8-E147-995DCED92CC7}"/>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5" name="Footer Placeholder 4">
            <a:extLst>
              <a:ext uri="{FF2B5EF4-FFF2-40B4-BE49-F238E27FC236}">
                <a16:creationId xmlns:a16="http://schemas.microsoft.com/office/drawing/2014/main" xmlns="" id="{00C3ADE2-58F1-727F-8715-CA641B269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FD6F0E1-8898-B178-9209-C3D22463FCDE}"/>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290724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3FA6CEC-1DE1-AEA6-1CE7-66B56220BA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4B26AD0-9B2C-1D2D-1705-473F9FFA45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600445A-06E4-7686-E396-39838097AE3F}"/>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5" name="Footer Placeholder 4">
            <a:extLst>
              <a:ext uri="{FF2B5EF4-FFF2-40B4-BE49-F238E27FC236}">
                <a16:creationId xmlns:a16="http://schemas.microsoft.com/office/drawing/2014/main" xmlns="" id="{B3FAE5DB-2E95-D25B-A63A-25B1DA0E4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D222C0A-BD1C-8571-D0F4-752954B1F48E}"/>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113123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A162E-0E70-C436-C77B-23B39C4426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8C13D10-E334-37C6-DDE2-B7CCDFCFF3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9122EFD-D35E-4D53-8BEF-C533E3300787}"/>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5" name="Footer Placeholder 4">
            <a:extLst>
              <a:ext uri="{FF2B5EF4-FFF2-40B4-BE49-F238E27FC236}">
                <a16:creationId xmlns:a16="http://schemas.microsoft.com/office/drawing/2014/main" xmlns="" id="{3486FF79-9AD0-A0D9-5310-02EBD2913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96077C1-4B92-A775-9539-BBA26E33A689}"/>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287266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B08CC-2BC5-C7E4-98CD-B72A846CC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706C8CC-CCF0-7CF1-18BD-08E1CF0E8E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791604E-3095-C7B5-7AF1-6FB556998D54}"/>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5" name="Footer Placeholder 4">
            <a:extLst>
              <a:ext uri="{FF2B5EF4-FFF2-40B4-BE49-F238E27FC236}">
                <a16:creationId xmlns:a16="http://schemas.microsoft.com/office/drawing/2014/main" xmlns="" id="{94EEF9E6-5772-160F-5BF9-844C45A83F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81C5A80-9F53-5464-AA5B-1DFB2353E565}"/>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28392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BED81-F3DC-2C72-ED2B-CAF8B700EC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3547936-ACD0-2EE3-6075-0E7E5A827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03EA89F-7EC6-C842-0808-2D9328778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73477F8-2A7E-C96B-040A-2FFE50DE7340}"/>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6" name="Footer Placeholder 5">
            <a:extLst>
              <a:ext uri="{FF2B5EF4-FFF2-40B4-BE49-F238E27FC236}">
                <a16:creationId xmlns:a16="http://schemas.microsoft.com/office/drawing/2014/main" xmlns="" id="{9AD91191-B815-6367-CD66-294B455D30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ECAEBD6-514C-F128-90C3-30F77003B72A}"/>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114576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1D43B-A7BA-47A1-A739-3EF1465CF2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31E982F-742A-67FF-CBDA-3B98EB1D7A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412924-2AC4-7D73-9FF4-C73BDE29F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20953ED-D206-7E95-A015-EFA714ECF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26B5CB-6FCD-1CBD-9313-3123C5CB2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3B2BC7C-8F40-3ED9-CA6A-F5B916B406CB}"/>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8" name="Footer Placeholder 7">
            <a:extLst>
              <a:ext uri="{FF2B5EF4-FFF2-40B4-BE49-F238E27FC236}">
                <a16:creationId xmlns:a16="http://schemas.microsoft.com/office/drawing/2014/main" xmlns="" id="{684FD90E-908A-DA34-2327-159463EA47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9515A4D-2152-9EF3-9E17-370C61038256}"/>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64189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70641-C2FF-5C87-6A78-1F42ECD8E8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0163F54-6A2A-BBE1-9662-46AEDAFA4DA7}"/>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4" name="Footer Placeholder 3">
            <a:extLst>
              <a:ext uri="{FF2B5EF4-FFF2-40B4-BE49-F238E27FC236}">
                <a16:creationId xmlns:a16="http://schemas.microsoft.com/office/drawing/2014/main" xmlns="" id="{63001CC0-53F1-E5A8-F7DA-720EAD4CD6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FC4232B-C088-A1E3-6393-DD1B653C112A}"/>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178209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202114-0397-FD49-2616-F6CD3FF3CB63}"/>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3" name="Footer Placeholder 2">
            <a:extLst>
              <a:ext uri="{FF2B5EF4-FFF2-40B4-BE49-F238E27FC236}">
                <a16:creationId xmlns:a16="http://schemas.microsoft.com/office/drawing/2014/main" xmlns="" id="{4B27D8C3-1668-9F09-01DC-3840702A38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E7EE7E9-19C6-948B-B671-661F8260C345}"/>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36581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D5CF5-6B82-B07C-EE7B-529CC2790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59A7CFE-A9C3-F97E-AD58-A6C45EDFD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24E297B-F46E-335F-8367-3A12AC46D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2E84084-6783-5D41-058D-50872673BE14}"/>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6" name="Footer Placeholder 5">
            <a:extLst>
              <a:ext uri="{FF2B5EF4-FFF2-40B4-BE49-F238E27FC236}">
                <a16:creationId xmlns:a16="http://schemas.microsoft.com/office/drawing/2014/main" xmlns="" id="{EF475870-8F10-B52A-F128-4229766C51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DE3624A-0053-79B7-06B7-545C4B4B40C1}"/>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134294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99F40-903D-B32C-FC1B-84E71ADC5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D683A59-176A-A375-DFD6-E404C0926D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CFCBDEC-6D98-11C4-B40C-6684D3C8A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814D85-2D9F-71A1-BF3F-572E63486D22}"/>
              </a:ext>
            </a:extLst>
          </p:cNvPr>
          <p:cNvSpPr>
            <a:spLocks noGrp="1"/>
          </p:cNvSpPr>
          <p:nvPr>
            <p:ph type="dt" sz="half" idx="10"/>
          </p:nvPr>
        </p:nvSpPr>
        <p:spPr/>
        <p:txBody>
          <a:bodyPr/>
          <a:lstStyle/>
          <a:p>
            <a:fld id="{413F10E9-8AAB-46C6-B4EA-E2FB2168A9DB}" type="datetimeFigureOut">
              <a:rPr lang="en-GB" smtClean="0"/>
              <a:pPr/>
              <a:t>26/10/2022</a:t>
            </a:fld>
            <a:endParaRPr lang="en-GB"/>
          </a:p>
        </p:txBody>
      </p:sp>
      <p:sp>
        <p:nvSpPr>
          <p:cNvPr id="6" name="Footer Placeholder 5">
            <a:extLst>
              <a:ext uri="{FF2B5EF4-FFF2-40B4-BE49-F238E27FC236}">
                <a16:creationId xmlns:a16="http://schemas.microsoft.com/office/drawing/2014/main" xmlns="" id="{2BE43A04-6806-FADC-2287-FD1CBC41C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875534E-0E86-39AC-5481-41C860F83D7B}"/>
              </a:ext>
            </a:extLst>
          </p:cNvPr>
          <p:cNvSpPr>
            <a:spLocks noGrp="1"/>
          </p:cNvSpPr>
          <p:nvPr>
            <p:ph type="sldNum" sz="quarter" idx="12"/>
          </p:nvPr>
        </p:nvSpPr>
        <p:spPr/>
        <p:txBody>
          <a:body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208245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0181D6-9EDC-91DF-AE34-0BF7CAF228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CCDFB1-8F07-BD27-2ACB-4215709AF7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2891D04-4D18-D085-4B0D-2144942557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F10E9-8AAB-46C6-B4EA-E2FB2168A9DB}" type="datetimeFigureOut">
              <a:rPr lang="en-GB" smtClean="0"/>
              <a:pPr/>
              <a:t>26/10/2022</a:t>
            </a:fld>
            <a:endParaRPr lang="en-GB"/>
          </a:p>
        </p:txBody>
      </p:sp>
      <p:sp>
        <p:nvSpPr>
          <p:cNvPr id="5" name="Footer Placeholder 4">
            <a:extLst>
              <a:ext uri="{FF2B5EF4-FFF2-40B4-BE49-F238E27FC236}">
                <a16:creationId xmlns:a16="http://schemas.microsoft.com/office/drawing/2014/main" xmlns="" id="{CDE2D19D-1ACE-DA47-7178-A5BAF9C403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B891F6D3-4A6A-5BBD-E7C9-7CA3E37A0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5BC79-9F5B-49E3-89E2-E81640F1BAAC}" type="slidenum">
              <a:rPr lang="en-GB" smtClean="0"/>
              <a:pPr/>
              <a:t>‹#›</a:t>
            </a:fld>
            <a:endParaRPr lang="en-GB"/>
          </a:p>
        </p:txBody>
      </p:sp>
    </p:spTree>
    <p:extLst>
      <p:ext uri="{BB962C8B-B14F-4D97-AF65-F5344CB8AC3E}">
        <p14:creationId xmlns:p14="http://schemas.microsoft.com/office/powerpoint/2010/main" xmlns="" val="315078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fb.watch/g7ynaknTp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8DB9CD9-59B1-4D73-BC4C-98796A48EF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874A6A9-41FF-4E33-AFA8-F9F81436A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721D730E-1F97-4071-B143-B05E6D2599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xmlns="" id="{B3849C6A-9EE5-4604-8EAE-DD4796B79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308677BE-069B-4A4D-8732-E26B6EF567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xmlns="" id="{9A9A575B-DD07-4388-963B-0AF3FDDCF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xmlns="" id="{D55285E4-21EB-4EC1-AB8E-36E881E899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xmlns="" id="{6A0C77B5-3FAA-4D4F-9555-89D751608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xmlns="" id="{5F0C96D1-A8B7-4C8E-9997-D823FD159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A46556D-445B-4CD0-87A0-02A30BD1B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ABA5E3E0-6518-DAE7-0F3C-153FF98005A0}"/>
              </a:ext>
            </a:extLst>
          </p:cNvPr>
          <p:cNvSpPr>
            <a:spLocks noGrp="1"/>
          </p:cNvSpPr>
          <p:nvPr>
            <p:ph type="ctrTitle"/>
          </p:nvPr>
        </p:nvSpPr>
        <p:spPr>
          <a:xfrm>
            <a:off x="3215729" y="1764407"/>
            <a:ext cx="5760846" cy="2310312"/>
          </a:xfrm>
        </p:spPr>
        <p:txBody>
          <a:bodyPr>
            <a:normAutofit/>
          </a:bodyPr>
          <a:lstStyle/>
          <a:p>
            <a:r>
              <a:rPr lang="en-GB" sz="5200">
                <a:solidFill>
                  <a:schemeClr val="tx2"/>
                </a:solidFill>
              </a:rPr>
              <a:t>Report for Community Council </a:t>
            </a:r>
          </a:p>
        </p:txBody>
      </p:sp>
      <p:sp>
        <p:nvSpPr>
          <p:cNvPr id="3" name="Subtitle 2">
            <a:extLst>
              <a:ext uri="{FF2B5EF4-FFF2-40B4-BE49-F238E27FC236}">
                <a16:creationId xmlns:a16="http://schemas.microsoft.com/office/drawing/2014/main" xmlns="" id="{994CCC5A-C5C5-EB70-2CA8-5F2909BEB83E}"/>
              </a:ext>
            </a:extLst>
          </p:cNvPr>
          <p:cNvSpPr>
            <a:spLocks noGrp="1"/>
          </p:cNvSpPr>
          <p:nvPr>
            <p:ph type="subTitle" idx="1"/>
          </p:nvPr>
        </p:nvSpPr>
        <p:spPr>
          <a:xfrm>
            <a:off x="3215729" y="4165152"/>
            <a:ext cx="5760846" cy="682079"/>
          </a:xfrm>
        </p:spPr>
        <p:txBody>
          <a:bodyPr>
            <a:normAutofit/>
          </a:bodyPr>
          <a:lstStyle/>
          <a:p>
            <a:r>
              <a:rPr lang="en-GB">
                <a:solidFill>
                  <a:schemeClr val="tx2"/>
                </a:solidFill>
              </a:rPr>
              <a:t>By Fraser Thomson </a:t>
            </a:r>
          </a:p>
        </p:txBody>
      </p:sp>
    </p:spTree>
    <p:extLst>
      <p:ext uri="{BB962C8B-B14F-4D97-AF65-F5344CB8AC3E}">
        <p14:creationId xmlns:p14="http://schemas.microsoft.com/office/powerpoint/2010/main" xmlns="" val="28735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30155E-06CC-B81E-457A-9A7B273A91CD}"/>
              </a:ext>
            </a:extLst>
          </p:cNvPr>
          <p:cNvSpPr>
            <a:spLocks noGrp="1"/>
          </p:cNvSpPr>
          <p:nvPr>
            <p:ph type="title"/>
          </p:nvPr>
        </p:nvSpPr>
        <p:spPr>
          <a:xfrm>
            <a:off x="686834" y="1153572"/>
            <a:ext cx="3200400" cy="4461163"/>
          </a:xfrm>
        </p:spPr>
        <p:txBody>
          <a:bodyPr>
            <a:normAutofit/>
          </a:bodyPr>
          <a:lstStyle/>
          <a:p>
            <a:r>
              <a:rPr lang="en-GB">
                <a:solidFill>
                  <a:srgbClr val="FFFFFF"/>
                </a:solidFill>
              </a:rPr>
              <a:t>Graffiti Art Workshop with Local Artist Tommy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DD86C06A-F68D-C77A-BAAE-2580B172D8E9}"/>
              </a:ext>
            </a:extLst>
          </p:cNvPr>
          <p:cNvSpPr>
            <a:spLocks noGrp="1"/>
          </p:cNvSpPr>
          <p:nvPr>
            <p:ph idx="1"/>
          </p:nvPr>
        </p:nvSpPr>
        <p:spPr>
          <a:xfrm>
            <a:off x="4447308" y="591344"/>
            <a:ext cx="6906491" cy="5585619"/>
          </a:xfrm>
        </p:spPr>
        <p:txBody>
          <a:bodyPr anchor="ctr">
            <a:normAutofit/>
          </a:bodyPr>
          <a:lstStyle/>
          <a:p>
            <a:r>
              <a:rPr lang="en-GB">
                <a:latin typeface="Calibri" panose="020F0502020204030204" pitchFamily="34" charset="0"/>
                <a:cs typeface="Times New Roman" panose="02020603050405020304" pitchFamily="18" charset="0"/>
              </a:rPr>
              <a:t>Young people learned how to design on a piece on paper, the various style options, paint control techniques for outline and fill in, colour choice and the various effects such as highlights, drop shadows and 3D by using Spray Paint,</a:t>
            </a:r>
          </a:p>
        </p:txBody>
      </p:sp>
    </p:spTree>
    <p:extLst>
      <p:ext uri="{BB962C8B-B14F-4D97-AF65-F5344CB8AC3E}">
        <p14:creationId xmlns:p14="http://schemas.microsoft.com/office/powerpoint/2010/main" xmlns="" val="44642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00511F82-37FC-4D9C-939B-3F2A6A8D0CFC" descr="IMG_7665.jpg">
            <a:extLst>
              <a:ext uri="{FF2B5EF4-FFF2-40B4-BE49-F238E27FC236}">
                <a16:creationId xmlns:a16="http://schemas.microsoft.com/office/drawing/2014/main" xmlns="" id="{67369BD0-4680-6078-60CF-24F5F296428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789" b="14225"/>
          <a:stretch/>
        </p:blipFill>
        <p:spPr bwMode="auto">
          <a:xfrm>
            <a:off x="20" y="1282"/>
            <a:ext cx="12191980" cy="685671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53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xmlns="" id="{B96FC576-AE30-4C09-A12C-0582F2A6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0BA26CCF-4FB3-4E6D-955B-2B7FA4AB87EC" descr="IMG_7642.jpg">
            <a:extLst>
              <a:ext uri="{FF2B5EF4-FFF2-40B4-BE49-F238E27FC236}">
                <a16:creationId xmlns:a16="http://schemas.microsoft.com/office/drawing/2014/main" xmlns="" id="{0AC47C98-D3C2-338B-ADED-3B91166A966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5037" r="2" b="2"/>
          <a:stretch/>
        </p:blipFill>
        <p:spPr bwMode="auto">
          <a:xfrm>
            <a:off x="1" y="10"/>
            <a:ext cx="6099048" cy="3428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D0A95A94-E5DE-4310-945E-3530D388B57C" descr="IMG_7648.jpg">
            <a:extLst>
              <a:ext uri="{FF2B5EF4-FFF2-40B4-BE49-F238E27FC236}">
                <a16:creationId xmlns:a16="http://schemas.microsoft.com/office/drawing/2014/main" xmlns="" id="{44D6B01C-0EBC-9EC5-0BED-A61D6002D99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25040"/>
          <a:stretch/>
        </p:blipFill>
        <p:spPr bwMode="auto">
          <a:xfrm>
            <a:off x="6092952" y="10"/>
            <a:ext cx="6099048" cy="3428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3F89C943-0173-4BDB-B1F8-D4F9A6FE732F" descr="IMG_7650.jpg">
            <a:extLst>
              <a:ext uri="{FF2B5EF4-FFF2-40B4-BE49-F238E27FC236}">
                <a16:creationId xmlns:a16="http://schemas.microsoft.com/office/drawing/2014/main" xmlns="" id="{C3F7651E-2F50-FA3B-878D-CB2AD5D7C92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8364" r="2" b="6675"/>
          <a:stretch/>
        </p:blipFill>
        <p:spPr bwMode="auto">
          <a:xfrm>
            <a:off x="1" y="3429000"/>
            <a:ext cx="6099048" cy="3429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F7878AE4-D05A-4C7D-9CDA-551B8E3903F9" descr="IMG_7656.jpg">
            <a:extLst>
              <a:ext uri="{FF2B5EF4-FFF2-40B4-BE49-F238E27FC236}">
                <a16:creationId xmlns:a16="http://schemas.microsoft.com/office/drawing/2014/main" xmlns="" id="{F0661200-5121-C4AA-D81E-AF3B33DF9C37}"/>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 b="25039"/>
          <a:stretch/>
        </p:blipFill>
        <p:spPr bwMode="auto">
          <a:xfrm>
            <a:off x="6092952" y="3429000"/>
            <a:ext cx="6099048" cy="3429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535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AEA6B6A1-4E97-2AAB-063A-EE5A0C0B3BC9}"/>
              </a:ext>
            </a:extLst>
          </p:cNvPr>
          <p:cNvSpPr>
            <a:spLocks noGrp="1"/>
          </p:cNvSpPr>
          <p:nvPr>
            <p:ph type="title"/>
          </p:nvPr>
        </p:nvSpPr>
        <p:spPr>
          <a:xfrm>
            <a:off x="1188069" y="381935"/>
            <a:ext cx="4008583" cy="5974414"/>
          </a:xfrm>
        </p:spPr>
        <p:txBody>
          <a:bodyPr anchor="ctr">
            <a:normAutofit/>
          </a:bodyPr>
          <a:lstStyle/>
          <a:p>
            <a:r>
              <a:rPr lang="en-GB" sz="7400">
                <a:solidFill>
                  <a:srgbClr val="FFFFFF"/>
                </a:solidFill>
              </a:rPr>
              <a:t>Inverness Caley Thistle Football Academy </a:t>
            </a:r>
          </a:p>
        </p:txBody>
      </p:sp>
      <p:grpSp>
        <p:nvGrpSpPr>
          <p:cNvPr id="28" name="Group 27">
            <a:extLst>
              <a:ext uri="{FF2B5EF4-FFF2-40B4-BE49-F238E27FC236}">
                <a16:creationId xmlns:a16="http://schemas.microsoft.com/office/drawing/2014/main" xmlns="" id="{0474DF76-993E-44DE-AFB0-C416182ACEC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3892" y="554152"/>
            <a:ext cx="574177" cy="1075866"/>
            <a:chOff x="613892" y="554152"/>
            <a:chExt cx="574177" cy="1075866"/>
          </a:xfrm>
          <a:solidFill>
            <a:srgbClr val="FFFFFF"/>
          </a:solidFill>
        </p:grpSpPr>
        <p:sp>
          <p:nvSpPr>
            <p:cNvPr id="29"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xmlns="" id="{C10EAFAD-835A-EB24-9DFA-F5F2E7B4DFCA}"/>
              </a:ext>
            </a:extLst>
          </p:cNvPr>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The young people learned lots of new skills, Passing , Dribbling , Target practice and mini Games.</a:t>
            </a:r>
            <a:endParaRPr lang="en-US" sz="2000">
              <a:solidFill>
                <a:schemeClr val="tx1">
                  <a:alpha val="80000"/>
                </a:schemeClr>
              </a:solidFill>
            </a:endParaRPr>
          </a:p>
          <a:p>
            <a:endParaRPr lang="en-GB" sz="2000">
              <a:solidFill>
                <a:schemeClr val="tx1">
                  <a:alpha val="80000"/>
                </a:schemeClr>
              </a:solidFill>
            </a:endParaRPr>
          </a:p>
        </p:txBody>
      </p:sp>
      <p:cxnSp>
        <p:nvCxnSpPr>
          <p:cNvPr id="33" name="Straight Connector 32">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7336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4AE3B3-C64D-D3D9-3046-2C98A29E9042}"/>
              </a:ext>
            </a:extLst>
          </p:cNvPr>
          <p:cNvSpPr>
            <a:spLocks noGrp="1"/>
          </p:cNvSpPr>
          <p:nvPr>
            <p:ph type="title"/>
          </p:nvPr>
        </p:nvSpPr>
        <p:spPr>
          <a:xfrm>
            <a:off x="1043631" y="809898"/>
            <a:ext cx="10173010" cy="1554480"/>
          </a:xfrm>
        </p:spPr>
        <p:txBody>
          <a:bodyPr anchor="ctr">
            <a:normAutofit/>
          </a:bodyPr>
          <a:lstStyle/>
          <a:p>
            <a:r>
              <a:rPr lang="en-GB" sz="4800"/>
              <a:t>The Food</a:t>
            </a:r>
          </a:p>
        </p:txBody>
      </p:sp>
      <p:cxnSp>
        <p:nvCxnSpPr>
          <p:cNvPr id="18" name="Straight Connector 17">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9ECEB13C-2CEA-5712-8ED2-6E1797434CE4}"/>
              </a:ext>
            </a:extLst>
          </p:cNvPr>
          <p:cNvGraphicFramePr>
            <a:graphicFrameLocks noGrp="1"/>
          </p:cNvGraphicFramePr>
          <p:nvPr>
            <p:ph idx="1"/>
            <p:extLst>
              <p:ext uri="{D42A27DB-BD31-4B8C-83A1-F6EECF244321}">
                <p14:modId xmlns:p14="http://schemas.microsoft.com/office/powerpoint/2010/main" xmlns="" val="107964039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757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16">
            <a:extLst>
              <a:ext uri="{FF2B5EF4-FFF2-40B4-BE49-F238E27FC236}">
                <a16:creationId xmlns:a16="http://schemas.microsoft.com/office/drawing/2014/main" xmlns=""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18">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0">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2">
            <a:extLst>
              <a:ext uri="{FF2B5EF4-FFF2-40B4-BE49-F238E27FC236}">
                <a16:creationId xmlns:a16="http://schemas.microsoft.com/office/drawing/2014/main" xmlns=""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E181E01-C99A-95BD-A09C-7B46A7D0764C}"/>
              </a:ext>
            </a:extLst>
          </p:cNvPr>
          <p:cNvSpPr>
            <a:spLocks noGrp="1"/>
          </p:cNvSpPr>
          <p:nvPr>
            <p:ph type="title"/>
          </p:nvPr>
        </p:nvSpPr>
        <p:spPr>
          <a:xfrm>
            <a:off x="1166650" y="1332952"/>
            <a:ext cx="3926898" cy="3921176"/>
          </a:xfrm>
        </p:spPr>
        <p:txBody>
          <a:bodyPr anchor="ctr">
            <a:normAutofit/>
          </a:bodyPr>
          <a:lstStyle/>
          <a:p>
            <a:r>
              <a:rPr lang="en-GB" sz="5400"/>
              <a:t>Cookwell / Bakewell </a:t>
            </a:r>
          </a:p>
        </p:txBody>
      </p:sp>
      <p:grpSp>
        <p:nvGrpSpPr>
          <p:cNvPr id="25" name="Group 24">
            <a:extLst>
              <a:ext uri="{FF2B5EF4-FFF2-40B4-BE49-F238E27FC236}">
                <a16:creationId xmlns:a16="http://schemas.microsoft.com/office/drawing/2014/main" xmlns=""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5422392" y="64008"/>
            <a:chExt cx="1178966" cy="232963"/>
          </a:xfrm>
        </p:grpSpPr>
        <p:sp>
          <p:nvSpPr>
            <p:cNvPr id="59" name="Rectangle 64">
              <a:extLst>
                <a:ext uri="{FF2B5EF4-FFF2-40B4-BE49-F238E27FC236}">
                  <a16:creationId xmlns:a16="http://schemas.microsoft.com/office/drawing/2014/main" xmlns=""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xmlns=""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xmlns=""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xmlns=""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xmlns=""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xmlns=""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xmlns=""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xmlns=""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xmlns=""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xmlns=""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xmlns=""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xmlns=""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xmlns=""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xmlns=""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xmlns=""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xmlns=""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xmlns=""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xmlns=""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xmlns=""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xmlns=""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Content Placeholder 2">
            <a:extLst>
              <a:ext uri="{FF2B5EF4-FFF2-40B4-BE49-F238E27FC236}">
                <a16:creationId xmlns:a16="http://schemas.microsoft.com/office/drawing/2014/main" xmlns="" id="{AD42B77F-10EF-E53D-5D49-554EA80450F5}"/>
              </a:ext>
            </a:extLst>
          </p:cNvPr>
          <p:cNvSpPr>
            <a:spLocks noGrp="1"/>
          </p:cNvSpPr>
          <p:nvPr>
            <p:ph idx="1"/>
          </p:nvPr>
        </p:nvSpPr>
        <p:spPr>
          <a:xfrm>
            <a:off x="6421120" y="499833"/>
            <a:ext cx="5100320" cy="5581226"/>
          </a:xfrm>
        </p:spPr>
        <p:txBody>
          <a:bodyPr anchor="ctr">
            <a:normAutofit/>
          </a:bodyPr>
          <a:lstStyle/>
          <a:p>
            <a:r>
              <a:rPr lang="en-GB" sz="2200"/>
              <a:t>This session was well attended:</a:t>
            </a:r>
          </a:p>
          <a:p>
            <a:r>
              <a:rPr lang="en-GB" sz="2200"/>
              <a:t>Young people made:</a:t>
            </a:r>
          </a:p>
          <a:p>
            <a:r>
              <a:rPr lang="en-GB" sz="2200"/>
              <a:t>Fiery Gingerbreads,</a:t>
            </a:r>
          </a:p>
          <a:p>
            <a:r>
              <a:rPr lang="en-GB" sz="2200"/>
              <a:t>Mars Bar Krispies </a:t>
            </a:r>
          </a:p>
          <a:p>
            <a:r>
              <a:rPr lang="en-GB" sz="2200"/>
              <a:t>Chocolate Cookies</a:t>
            </a:r>
          </a:p>
          <a:p>
            <a:r>
              <a:rPr lang="en-GB" sz="2200"/>
              <a:t>Ginger Nut Cheesecakes </a:t>
            </a:r>
          </a:p>
          <a:p>
            <a:r>
              <a:rPr lang="en-GB" sz="2200"/>
              <a:t>Home made Pizza’s </a:t>
            </a:r>
          </a:p>
          <a:p>
            <a:r>
              <a:rPr lang="en-GB" sz="2200"/>
              <a:t>Swiss Roll</a:t>
            </a:r>
          </a:p>
          <a:p>
            <a:r>
              <a:rPr lang="en-GB" sz="2200"/>
              <a:t>Selection of Toasties, Wrap &amp; Bagels </a:t>
            </a:r>
          </a:p>
          <a:p>
            <a:r>
              <a:rPr lang="en-GB" sz="2200"/>
              <a:t>Victoria Sponges </a:t>
            </a:r>
          </a:p>
          <a:p>
            <a:endParaRPr lang="en-GB" sz="2200"/>
          </a:p>
        </p:txBody>
      </p:sp>
    </p:spTree>
    <p:extLst>
      <p:ext uri="{BB962C8B-B14F-4D97-AF65-F5344CB8AC3E}">
        <p14:creationId xmlns:p14="http://schemas.microsoft.com/office/powerpoint/2010/main" xmlns="" val="33050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xmlns="" id="{E1A92768-C90D-4200-8975-84CC4D4BC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98899B9E-6C56-43D5-9197-A0A17A4864A5" descr="IMG_7760.jpg">
            <a:extLst>
              <a:ext uri="{FF2B5EF4-FFF2-40B4-BE49-F238E27FC236}">
                <a16:creationId xmlns:a16="http://schemas.microsoft.com/office/drawing/2014/main" xmlns="" id="{90DF4678-33F7-9AE5-2F54-E6055D6DBCF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4671" r="-3" b="11833"/>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7F57DA81-E58C-47C5-BABF-E1757B1A3085" descr="IMG_7715.jpg">
            <a:extLst>
              <a:ext uri="{FF2B5EF4-FFF2-40B4-BE49-F238E27FC236}">
                <a16:creationId xmlns:a16="http://schemas.microsoft.com/office/drawing/2014/main" xmlns="" id="{D6AF5AFC-0E62-8920-3760-94DEEC2C892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783" r="2237" b="4"/>
          <a:stretch/>
        </p:blipFill>
        <p:spPr bwMode="auto">
          <a:xfrm>
            <a:off x="4094479" y="10"/>
            <a:ext cx="4014047"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AF64C788-7B4E-4632-AC31-310826F1DECE" descr="IMG_7704.jpg">
            <a:extLst>
              <a:ext uri="{FF2B5EF4-FFF2-40B4-BE49-F238E27FC236}">
                <a16:creationId xmlns:a16="http://schemas.microsoft.com/office/drawing/2014/main" xmlns="" id="{7C656C15-607B-076F-7CEA-1358AA124F1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689" r="-3" b="29921"/>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F5824F23-9EC9-4F65-AD36-A8A50D23AE53" descr="IMG_7721.jpg">
            <a:extLst>
              <a:ext uri="{FF2B5EF4-FFF2-40B4-BE49-F238E27FC236}">
                <a16:creationId xmlns:a16="http://schemas.microsoft.com/office/drawing/2014/main" xmlns="" id="{8C8D6441-39B5-EF09-3D19-766D63ECE3BD}"/>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9585" r="-3" b="26919"/>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3C12FDE9-A7DD-4DD9-AA1F-8E529461C670" descr="IMG_7731.jpg">
            <a:extLst>
              <a:ext uri="{FF2B5EF4-FFF2-40B4-BE49-F238E27FC236}">
                <a16:creationId xmlns:a16="http://schemas.microsoft.com/office/drawing/2014/main" xmlns="" id="{AA5BB703-CCAF-E71C-3305-772F77EBF2F0}"/>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2950" r="-1" b="23834"/>
          <a:stretch/>
        </p:blipFill>
        <p:spPr bwMode="auto">
          <a:xfrm>
            <a:off x="4094479" y="3469102"/>
            <a:ext cx="4014047"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DDFBB2FC-C86B-486B-8B82-1115DFF6FA49" descr="IMG_7708.jpg">
            <a:extLst>
              <a:ext uri="{FF2B5EF4-FFF2-40B4-BE49-F238E27FC236}">
                <a16:creationId xmlns:a16="http://schemas.microsoft.com/office/drawing/2014/main" xmlns="" id="{FA69A582-B7CA-767A-D6D1-1897F21B3C64}"/>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3416" r="2" b="32917"/>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1244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4">
            <a:extLst>
              <a:ext uri="{FF2B5EF4-FFF2-40B4-BE49-F238E27FC236}">
                <a16:creationId xmlns:a16="http://schemas.microsoft.com/office/drawing/2014/main" xmlns="" id="{E6B869D4-1EEF-4B5F-AD70-79AACBAEE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9" name="194ED7AF-72CD-47AA-BFE2-59424412B7A0" descr="IMG_7684.jpg">
            <a:extLst>
              <a:ext uri="{FF2B5EF4-FFF2-40B4-BE49-F238E27FC236}">
                <a16:creationId xmlns:a16="http://schemas.microsoft.com/office/drawing/2014/main" xmlns="" id="{B534E9B3-28A9-A812-8ACD-221CF21EEFD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0"/>
          <a:stretch/>
        </p:blipFill>
        <p:spPr bwMode="auto">
          <a:xfrm>
            <a:off x="-2" y="10"/>
            <a:ext cx="7995504"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8968BA5C-4B8A-419B-A476-5BD9FB082A01" descr="IMG_7681.jpg">
            <a:extLst>
              <a:ext uri="{FF2B5EF4-FFF2-40B4-BE49-F238E27FC236}">
                <a16:creationId xmlns:a16="http://schemas.microsoft.com/office/drawing/2014/main" xmlns="" id="{7FEB4B48-3E05-B94C-B9E8-AD916D9009F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442" r="3" b="45812"/>
          <a:stretch/>
        </p:blipFill>
        <p:spPr bwMode="auto">
          <a:xfrm>
            <a:off x="8188032" y="10"/>
            <a:ext cx="4003968" cy="222874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4416BEB4-5C84-4758-A834-514E72E1E2EE" descr="IMG_7312.jpg">
            <a:extLst>
              <a:ext uri="{FF2B5EF4-FFF2-40B4-BE49-F238E27FC236}">
                <a16:creationId xmlns:a16="http://schemas.microsoft.com/office/drawing/2014/main" xmlns="" id="{7AFC1FBF-4482-F12B-EAC7-4A9059759FD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499" r="1" b="24002"/>
          <a:stretch/>
        </p:blipFill>
        <p:spPr bwMode="auto">
          <a:xfrm>
            <a:off x="8188029" y="2400472"/>
            <a:ext cx="4003969" cy="205704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ABAADF53-EEDF-42F7-8F4C-7F3175682F38" descr="IMG_7686.jpg">
            <a:extLst>
              <a:ext uri="{FF2B5EF4-FFF2-40B4-BE49-F238E27FC236}">
                <a16:creationId xmlns:a16="http://schemas.microsoft.com/office/drawing/2014/main" xmlns="" id="{E0261883-BC2D-7A7F-2DC6-D1F088DFE96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8421" r="1" b="7361"/>
          <a:stretch/>
        </p:blipFill>
        <p:spPr bwMode="auto">
          <a:xfrm>
            <a:off x="8188029" y="4629229"/>
            <a:ext cx="4003969" cy="222877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618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9" name="Rectangle 10248">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A4B578A-B5B5-CD31-F24D-DFD31CECEC11}"/>
              </a:ext>
            </a:extLst>
          </p:cNvPr>
          <p:cNvSpPr>
            <a:spLocks noGrp="1"/>
          </p:cNvSpPr>
          <p:nvPr>
            <p:ph type="title"/>
          </p:nvPr>
        </p:nvSpPr>
        <p:spPr>
          <a:xfrm>
            <a:off x="649270" y="4615840"/>
            <a:ext cx="3885141" cy="1526741"/>
          </a:xfrm>
        </p:spPr>
        <p:txBody>
          <a:bodyPr>
            <a:normAutofit/>
          </a:bodyPr>
          <a:lstStyle/>
          <a:p>
            <a:pPr algn="r"/>
            <a:r>
              <a:rPr lang="en-GB" sz="3000">
                <a:solidFill>
                  <a:schemeClr val="bg1"/>
                </a:solidFill>
              </a:rPr>
              <a:t>Signing up for the FREE Bus Pass </a:t>
            </a:r>
          </a:p>
        </p:txBody>
      </p:sp>
      <p:pic>
        <p:nvPicPr>
          <p:cNvPr id="10244" name="8EBFDEFE-4B8F-464B-8521-D290466CA947" descr="IMG_7327.jpg">
            <a:extLst>
              <a:ext uri="{FF2B5EF4-FFF2-40B4-BE49-F238E27FC236}">
                <a16:creationId xmlns:a16="http://schemas.microsoft.com/office/drawing/2014/main" xmlns="" id="{B5EEEE19-224D-22F7-AD59-2F2A040FD02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659" r="2" b="5430"/>
          <a:stretch/>
        </p:blipFill>
        <p:spPr bwMode="auto">
          <a:xfrm>
            <a:off x="393308" y="352931"/>
            <a:ext cx="5559480" cy="37490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B6273995-611B-4A10-AF39-8EA3A8BFD0CE" descr="IMG_7326.jpg">
            <a:extLst>
              <a:ext uri="{FF2B5EF4-FFF2-40B4-BE49-F238E27FC236}">
                <a16:creationId xmlns:a16="http://schemas.microsoft.com/office/drawing/2014/main" xmlns="" id="{5AC3F602-7B61-D11A-72FD-067DF0F6D4F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594" r="-3" b="3287"/>
          <a:stretch/>
        </p:blipFill>
        <p:spPr bwMode="auto">
          <a:xfrm>
            <a:off x="6251736" y="357013"/>
            <a:ext cx="5546955" cy="37490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251" name="Straight Connector 10250">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9362254-5A8D-4FC5-C60A-4446CBEA8FD8}"/>
              </a:ext>
            </a:extLst>
          </p:cNvPr>
          <p:cNvSpPr>
            <a:spLocks noGrp="1"/>
          </p:cNvSpPr>
          <p:nvPr>
            <p:ph idx="1"/>
          </p:nvPr>
        </p:nvSpPr>
        <p:spPr>
          <a:xfrm>
            <a:off x="4945336" y="4615840"/>
            <a:ext cx="6609921" cy="1526741"/>
          </a:xfrm>
        </p:spPr>
        <p:txBody>
          <a:bodyPr anchor="ctr">
            <a:normAutofit/>
          </a:bodyPr>
          <a:lstStyle/>
          <a:p>
            <a:r>
              <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Huge thank you to Julie Macrae from Cromarty Community Development Trust for supporting young people and families to Sign up for Their FREE bus </a:t>
            </a:r>
            <a:r>
              <a:rPr lang="en-GB" sz="2000">
                <a:solidFill>
                  <a:schemeClr val="bg1"/>
                </a:solidFill>
                <a:effectLst/>
                <a:latin typeface="Segoe UI Emoji" panose="020B0502040204020203" pitchFamily="34" charset="0"/>
                <a:ea typeface="Calibri" panose="020F0502020204030204" pitchFamily="34" charset="0"/>
                <a:cs typeface="Segoe UI Emoji" panose="020B0502040204020203" pitchFamily="34" charset="0"/>
              </a:rPr>
              <a:t>🚌</a:t>
            </a:r>
            <a:r>
              <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travel card </a:t>
            </a:r>
            <a:r>
              <a:rPr lang="en-GB" sz="2000">
                <a:solidFill>
                  <a:schemeClr val="bg1"/>
                </a:solidFill>
                <a:effectLst/>
                <a:latin typeface="Segoe UI Emoji" panose="020B0502040204020203" pitchFamily="34" charset="0"/>
                <a:ea typeface="Calibri" panose="020F0502020204030204" pitchFamily="34" charset="0"/>
                <a:cs typeface="Segoe UI Emoji" panose="020B0502040204020203" pitchFamily="34" charset="0"/>
              </a:rPr>
              <a:t>👌😎</a:t>
            </a:r>
            <a:endPar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Yip we agree might be easier signing up </a:t>
            </a:r>
            <a:r>
              <a:rPr lang="en-GB" sz="2000">
                <a:solidFill>
                  <a:schemeClr val="bg1"/>
                </a:solidFill>
                <a:effectLst/>
                <a:latin typeface="Segoe UI Emoji" panose="020B0502040204020203" pitchFamily="34" charset="0"/>
                <a:ea typeface="Calibri" panose="020F0502020204030204" pitchFamily="34" charset="0"/>
                <a:cs typeface="Segoe UI Emoji" panose="020B0502040204020203" pitchFamily="34" charset="0"/>
              </a:rPr>
              <a:t>🆙</a:t>
            </a:r>
            <a:r>
              <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the FBI </a:t>
            </a:r>
            <a:r>
              <a:rPr lang="en-GB" sz="2000">
                <a:solidFill>
                  <a:schemeClr val="bg1"/>
                </a:solidFill>
                <a:effectLst/>
                <a:latin typeface="Segoe UI Emoji" panose="020B0502040204020203" pitchFamily="34" charset="0"/>
                <a:ea typeface="Calibri" panose="020F0502020204030204" pitchFamily="34" charset="0"/>
                <a:cs typeface="Segoe UI Emoji" panose="020B0502040204020203" pitchFamily="34" charset="0"/>
              </a:rPr>
              <a:t>😉</a:t>
            </a:r>
            <a:endParaRPr lang="en-GB" sz="2000">
              <a:solidFill>
                <a:schemeClr val="bg1"/>
              </a:solidFill>
            </a:endParaRPr>
          </a:p>
        </p:txBody>
      </p:sp>
    </p:spTree>
    <p:extLst>
      <p:ext uri="{BB962C8B-B14F-4D97-AF65-F5344CB8AC3E}">
        <p14:creationId xmlns:p14="http://schemas.microsoft.com/office/powerpoint/2010/main" xmlns="" val="392600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A829424-6072-3A96-B07D-36457C2F01D8}"/>
              </a:ext>
            </a:extLst>
          </p:cNvPr>
          <p:cNvSpPr>
            <a:spLocks noGrp="1"/>
          </p:cNvSpPr>
          <p:nvPr>
            <p:ph type="title"/>
          </p:nvPr>
        </p:nvSpPr>
        <p:spPr>
          <a:xfrm>
            <a:off x="1043631" y="809898"/>
            <a:ext cx="9942716" cy="1554480"/>
          </a:xfrm>
        </p:spPr>
        <p:txBody>
          <a:bodyPr anchor="ctr">
            <a:normAutofit/>
          </a:bodyPr>
          <a:lstStyle/>
          <a:p>
            <a:r>
              <a:rPr lang="en-GB" sz="4800"/>
              <a:t>Ease Course </a:t>
            </a:r>
          </a:p>
        </p:txBody>
      </p:sp>
      <p:sp>
        <p:nvSpPr>
          <p:cNvPr id="3" name="Content Placeholder 2">
            <a:extLst>
              <a:ext uri="{FF2B5EF4-FFF2-40B4-BE49-F238E27FC236}">
                <a16:creationId xmlns:a16="http://schemas.microsoft.com/office/drawing/2014/main" xmlns="" id="{BE788E4C-9671-268F-CC68-E6BBFE922BA1}"/>
              </a:ext>
            </a:extLst>
          </p:cNvPr>
          <p:cNvSpPr>
            <a:spLocks noGrp="1"/>
          </p:cNvSpPr>
          <p:nvPr>
            <p:ph idx="1"/>
          </p:nvPr>
        </p:nvSpPr>
        <p:spPr>
          <a:xfrm>
            <a:off x="1045028" y="3017522"/>
            <a:ext cx="9941319" cy="3124658"/>
          </a:xfrm>
        </p:spPr>
        <p:txBody>
          <a:bodyPr anchor="ctr">
            <a:normAutofit/>
          </a:bodyPr>
          <a:lstStyle/>
          <a:p>
            <a:r>
              <a:rPr lang="en-GB" sz="2400" dirty="0"/>
              <a:t>In the Final session of the EASE Course we were talking about:</a:t>
            </a:r>
          </a:p>
          <a:p>
            <a:r>
              <a:rPr lang="en-GB" sz="2400" dirty="0"/>
              <a:t>Bereavement –</a:t>
            </a:r>
          </a:p>
          <a:p>
            <a:r>
              <a:rPr lang="en-GB" sz="2400" dirty="0"/>
              <a:t>How someone dying effects everyone differently.</a:t>
            </a:r>
          </a:p>
          <a:p>
            <a:r>
              <a:rPr lang="en-GB" sz="2400" dirty="0"/>
              <a:t>Ways to cope when someone dies </a:t>
            </a:r>
          </a:p>
          <a:p>
            <a:r>
              <a:rPr lang="en-GB" sz="2400" dirty="0"/>
              <a:t>Then we looked at self-care, and how to look after ourselves </a:t>
            </a:r>
          </a:p>
        </p:txBody>
      </p:sp>
      <p:cxnSp>
        <p:nvCxnSpPr>
          <p:cNvPr id="17" name="Straight Connector 16">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323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FD6F085-F33A-18D7-B5A0-92EDA888FFBF}"/>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Numbers </a:t>
            </a:r>
          </a:p>
        </p:txBody>
      </p:sp>
      <p:graphicFrame>
        <p:nvGraphicFramePr>
          <p:cNvPr id="21" name="Content Placeholder 2">
            <a:extLst>
              <a:ext uri="{FF2B5EF4-FFF2-40B4-BE49-F238E27FC236}">
                <a16:creationId xmlns:a16="http://schemas.microsoft.com/office/drawing/2014/main" xmlns="" id="{31CE9392-749C-93D9-707F-480A661A0FD5}"/>
              </a:ext>
            </a:extLst>
          </p:cNvPr>
          <p:cNvGraphicFramePr>
            <a:graphicFrameLocks noGrp="1"/>
          </p:cNvGraphicFramePr>
          <p:nvPr>
            <p:ph idx="1"/>
            <p:extLst>
              <p:ext uri="{D42A27DB-BD31-4B8C-83A1-F6EECF244321}">
                <p14:modId xmlns:p14="http://schemas.microsoft.com/office/powerpoint/2010/main" xmlns="" val="405091940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9674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xmlns="" id="{FABB624F-BF77-4AE1-B71D-2D681D473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5" name="9A0048C0-8299-40A8-A69F-4E5B564B978C" descr="IMG_7767.jpg">
            <a:extLst>
              <a:ext uri="{FF2B5EF4-FFF2-40B4-BE49-F238E27FC236}">
                <a16:creationId xmlns:a16="http://schemas.microsoft.com/office/drawing/2014/main" xmlns="" id="{80095FB4-C958-7628-8A43-32C1475FEA3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9400"/>
          <a:stretch/>
        </p:blipFill>
        <p:spPr bwMode="auto">
          <a:xfrm>
            <a:off x="-1" y="10"/>
            <a:ext cx="737005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88F9DC54-6212-40FA-8F67-BF1271A53BBD" descr="IMG_7769.jpg">
            <a:extLst>
              <a:ext uri="{FF2B5EF4-FFF2-40B4-BE49-F238E27FC236}">
                <a16:creationId xmlns:a16="http://schemas.microsoft.com/office/drawing/2014/main" xmlns="" id="{8F27740C-BDAE-DAFC-BAA5-D1DB702F3D6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189" r="-3" b="-3"/>
          <a:stretch/>
        </p:blipFill>
        <p:spPr bwMode="auto">
          <a:xfrm>
            <a:off x="7534656" y="1"/>
            <a:ext cx="4657344"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5AE31F0D-F1CA-4613-9CE1-998D7D46437E" descr="IMG_7763.jpg">
            <a:extLst>
              <a:ext uri="{FF2B5EF4-FFF2-40B4-BE49-F238E27FC236}">
                <a16:creationId xmlns:a16="http://schemas.microsoft.com/office/drawing/2014/main" xmlns="" id="{815378C0-D6A8-77C5-4783-A59E04F1F4D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189" r="-3" b="-3"/>
          <a:stretch/>
        </p:blipFill>
        <p:spPr bwMode="auto">
          <a:xfrm>
            <a:off x="7534654" y="3511296"/>
            <a:ext cx="4657346"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467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xmlns="" id="{CB49665F-0298-4449-8D2D-209989CB9E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xmlns="" id="{A71EEC14-174A-46FA-B046-474750457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xmlns="" id="{EEB6CB95-E653-4C6C-AE51-62FD848E8D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xmlns="" id="{BDD3CB8E-ABA7-4F37-BB2C-64FFD19813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xmlns="" id="{C2CA788A-B2FD-494C-BED0-83E31F6DF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xmlns=""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xmlns=""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xmlns=""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xmlns=""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xmlns=""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xmlns=""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xmlns=""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xmlns=""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xmlns="" id="{1A404908-27EB-22A4-126B-3DAE3F2708F0}"/>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Youth Rowing </a:t>
            </a:r>
          </a:p>
        </p:txBody>
      </p:sp>
      <p:graphicFrame>
        <p:nvGraphicFramePr>
          <p:cNvPr id="5" name="Content Placeholder 2">
            <a:extLst>
              <a:ext uri="{FF2B5EF4-FFF2-40B4-BE49-F238E27FC236}">
                <a16:creationId xmlns:a16="http://schemas.microsoft.com/office/drawing/2014/main" xmlns="" id="{52E999BC-DED5-B2FD-E022-F5C8F4F942C9}"/>
              </a:ext>
            </a:extLst>
          </p:cNvPr>
          <p:cNvGraphicFramePr>
            <a:graphicFrameLocks noGrp="1"/>
          </p:cNvGraphicFramePr>
          <p:nvPr>
            <p:ph idx="1"/>
            <p:extLst>
              <p:ext uri="{D42A27DB-BD31-4B8C-83A1-F6EECF244321}">
                <p14:modId xmlns:p14="http://schemas.microsoft.com/office/powerpoint/2010/main" xmlns="" val="63724890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9655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0" name="Rectangle 5129">
            <a:extLst>
              <a:ext uri="{FF2B5EF4-FFF2-40B4-BE49-F238E27FC236}">
                <a16:creationId xmlns:a16="http://schemas.microsoft.com/office/drawing/2014/main" xmlns="" id="{E8DC6FCD-811B-436E-9FEE-FC957486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3" name="02E0290B-BCB6-4CF7-AAEF-3524A899E510" descr="IMG_7549.jpg">
            <a:extLst>
              <a:ext uri="{FF2B5EF4-FFF2-40B4-BE49-F238E27FC236}">
                <a16:creationId xmlns:a16="http://schemas.microsoft.com/office/drawing/2014/main" xmlns="" id="{586CAC5F-214A-AD07-773F-1CB621791EC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7238" r="-2" b="-2"/>
          <a:stretch/>
        </p:blipFill>
        <p:spPr bwMode="auto">
          <a:xfrm>
            <a:off x="198739" y="171717"/>
            <a:ext cx="5804105" cy="316742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FF344EFA-70EF-48BE-A1AE-477347BEB569" descr="IMG_7545.jpg">
            <a:extLst>
              <a:ext uri="{FF2B5EF4-FFF2-40B4-BE49-F238E27FC236}">
                <a16:creationId xmlns:a16="http://schemas.microsoft.com/office/drawing/2014/main" xmlns="" id="{C4B256AD-7705-49F5-6B1D-A4E24F5ED87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7752" r="2" b="9409"/>
          <a:stretch/>
        </p:blipFill>
        <p:spPr bwMode="auto">
          <a:xfrm>
            <a:off x="6195373" y="171717"/>
            <a:ext cx="5797883" cy="316742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BD48F56C-2D53-49AC-A47F-2B5DFF5484C7" descr="IMG_7568.jpg">
            <a:extLst>
              <a:ext uri="{FF2B5EF4-FFF2-40B4-BE49-F238E27FC236}">
                <a16:creationId xmlns:a16="http://schemas.microsoft.com/office/drawing/2014/main" xmlns="" id="{C4819360-DA69-B741-ADE1-2FADA07FA7CB}"/>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 b="35907"/>
          <a:stretch/>
        </p:blipFill>
        <p:spPr bwMode="auto">
          <a:xfrm>
            <a:off x="198739" y="3510858"/>
            <a:ext cx="5804105" cy="27899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7CFE3C33-3415-44A4-8F5E-0BE123E4BBD0" descr="IMG_7582.jpg">
            <a:extLst>
              <a:ext uri="{FF2B5EF4-FFF2-40B4-BE49-F238E27FC236}">
                <a16:creationId xmlns:a16="http://schemas.microsoft.com/office/drawing/2014/main" xmlns="" id="{AD6C3103-7DF9-10F6-7F18-5CE3002A7EE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2912" r="2" b="22929"/>
          <a:stretch/>
        </p:blipFill>
        <p:spPr bwMode="auto">
          <a:xfrm>
            <a:off x="6195372" y="3510858"/>
            <a:ext cx="5797883" cy="27899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513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DAFF4FEF-E63A-45F4-8B2C-0D56C6D44A09" descr="IMG_7600.jpg">
            <a:extLst>
              <a:ext uri="{FF2B5EF4-FFF2-40B4-BE49-F238E27FC236}">
                <a16:creationId xmlns:a16="http://schemas.microsoft.com/office/drawing/2014/main" xmlns="" id="{30EED6A8-7B04-FDBC-12FE-F12C8126012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108" r="1" b="41937"/>
          <a:stretch/>
        </p:blipFill>
        <p:spPr bwMode="auto">
          <a:xfrm>
            <a:off x="4166504" y="10"/>
            <a:ext cx="8025495" cy="30670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2144133D-28C6-4E4E-AE52-8AF0223782FD" descr="IMG_7603.jpg">
            <a:extLst>
              <a:ext uri="{FF2B5EF4-FFF2-40B4-BE49-F238E27FC236}">
                <a16:creationId xmlns:a16="http://schemas.microsoft.com/office/drawing/2014/main" xmlns="" id="{052F33FB-EAB8-BE11-71A9-6274A6795DC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7879" r="-2" b="22885"/>
          <a:stretch/>
        </p:blipFill>
        <p:spPr bwMode="auto">
          <a:xfrm>
            <a:off x="20" y="3790950"/>
            <a:ext cx="8305780" cy="30670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5" name="Freeform: Shape 6154">
            <a:extLst>
              <a:ext uri="{FF2B5EF4-FFF2-40B4-BE49-F238E27FC236}">
                <a16:creationId xmlns:a16="http://schemas.microsoft.com/office/drawing/2014/main" xmlns="" id="{EA518CE4-E4D4-4D8A-980F-6D692AC969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472"/>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7" name="705CAB8D-62E5-463D-A61F-06D39AE44785" descr="IMG_7597.jpg">
            <a:extLst>
              <a:ext uri="{FF2B5EF4-FFF2-40B4-BE49-F238E27FC236}">
                <a16:creationId xmlns:a16="http://schemas.microsoft.com/office/drawing/2014/main" xmlns="" id="{53822E4B-051A-2DF4-6C51-10FDFF4C7ADB}"/>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027" r="2" b="22436"/>
          <a:stretch/>
        </p:blipFill>
        <p:spPr bwMode="auto">
          <a:xfrm>
            <a:off x="1" y="1"/>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7" name="Freeform: Shape 6156">
            <a:extLst>
              <a:ext uri="{FF2B5EF4-FFF2-40B4-BE49-F238E27FC236}">
                <a16:creationId xmlns:a16="http://schemas.microsoft.com/office/drawing/2014/main" xmlns="" id="{F82BF3E2-EB0E-40D6-8835-2367A5316C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2B135090-5CFE-40FE-B446-3F236D419A30" descr="IMG_7595.jpg">
            <a:extLst>
              <a:ext uri="{FF2B5EF4-FFF2-40B4-BE49-F238E27FC236}">
                <a16:creationId xmlns:a16="http://schemas.microsoft.com/office/drawing/2014/main" xmlns="" id="{D6311D53-DAB2-A4BC-E508-4F54F5429073}"/>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7671" r="6433"/>
          <a:stretch/>
        </p:blipFill>
        <p:spPr bwMode="auto">
          <a:xfrm>
            <a:off x="6283728" y="1699214"/>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9" name="Oval 6158">
            <a:extLst>
              <a:ext uri="{FF2B5EF4-FFF2-40B4-BE49-F238E27FC236}">
                <a16:creationId xmlns:a16="http://schemas.microsoft.com/office/drawing/2014/main" xmlns="" id="{481E86DD-89E6-42B2-8675-84B7C56BFF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0" name="Picture 6" descr="image">
            <a:extLst>
              <a:ext uri="{FF2B5EF4-FFF2-40B4-BE49-F238E27FC236}">
                <a16:creationId xmlns:a16="http://schemas.microsoft.com/office/drawing/2014/main" xmlns="" id="{79D7AF73-C132-29D4-66DE-D1BA369480EA}"/>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25002" b="3"/>
          <a:stretch/>
        </p:blipFill>
        <p:spPr bwMode="auto">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1817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A8052-4B21-1296-016B-A9658498F49E}"/>
              </a:ext>
            </a:extLst>
          </p:cNvPr>
          <p:cNvSpPr>
            <a:spLocks noGrp="1"/>
          </p:cNvSpPr>
          <p:nvPr>
            <p:ph type="title"/>
          </p:nvPr>
        </p:nvSpPr>
        <p:spPr/>
        <p:txBody>
          <a:bodyPr/>
          <a:lstStyle/>
          <a:p>
            <a:r>
              <a:rPr lang="en-GB" dirty="0"/>
              <a:t>Lego Mania </a:t>
            </a:r>
          </a:p>
        </p:txBody>
      </p:sp>
      <p:sp>
        <p:nvSpPr>
          <p:cNvPr id="3" name="Content Placeholder 2">
            <a:extLst>
              <a:ext uri="{FF2B5EF4-FFF2-40B4-BE49-F238E27FC236}">
                <a16:creationId xmlns:a16="http://schemas.microsoft.com/office/drawing/2014/main" xmlns="" id="{9E431E05-7E27-5D4D-EADC-E9A90A500B2E}"/>
              </a:ext>
            </a:extLst>
          </p:cNvPr>
          <p:cNvSpPr>
            <a:spLocks noGrp="1"/>
          </p:cNvSpPr>
          <p:nvPr>
            <p:ph sz="half" idx="1"/>
          </p:nvPr>
        </p:nvSpPr>
        <p:spPr/>
        <p:txBody>
          <a:bodyPr/>
          <a:lstStyle/>
          <a:p>
            <a:r>
              <a:rPr lang="en-GB" dirty="0"/>
              <a:t>At Junior Youth Café we had a Lego session,</a:t>
            </a:r>
          </a:p>
          <a:p>
            <a:r>
              <a:rPr lang="en-GB" dirty="0"/>
              <a:t>Young people were asked to use their imagination to create a master piece </a:t>
            </a:r>
          </a:p>
        </p:txBody>
      </p:sp>
      <p:sp>
        <p:nvSpPr>
          <p:cNvPr id="4" name="Content Placeholder 3">
            <a:extLst>
              <a:ext uri="{FF2B5EF4-FFF2-40B4-BE49-F238E27FC236}">
                <a16:creationId xmlns:a16="http://schemas.microsoft.com/office/drawing/2014/main" xmlns="" id="{A7EC04E9-4C84-95C8-30BF-01DAD7A3B4D3}"/>
              </a:ext>
            </a:extLst>
          </p:cNvPr>
          <p:cNvSpPr>
            <a:spLocks noGrp="1"/>
          </p:cNvSpPr>
          <p:nvPr>
            <p:ph sz="half" idx="2"/>
          </p:nvPr>
        </p:nvSpPr>
        <p:spPr>
          <a:xfrm>
            <a:off x="12949237" y="2376033"/>
            <a:ext cx="5181600" cy="4351338"/>
          </a:xfrm>
        </p:spPr>
        <p:txBody>
          <a:bodyPr/>
          <a:lstStyle/>
          <a:p>
            <a:endParaRPr lang="en-GB" dirty="0"/>
          </a:p>
        </p:txBody>
      </p:sp>
      <p:pic>
        <p:nvPicPr>
          <p:cNvPr id="5122" name="2A7E1629-FC61-4096-AA41-76B9D7E0421A" descr="IMG_7338.JPG">
            <a:extLst>
              <a:ext uri="{FF2B5EF4-FFF2-40B4-BE49-F238E27FC236}">
                <a16:creationId xmlns:a16="http://schemas.microsoft.com/office/drawing/2014/main" xmlns="" id="{EFD074BD-0B62-822F-41C1-CC2323D7875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555171"/>
            <a:ext cx="4572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24265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B36B98C1-2B18-4B1A-92DB-B4AA5A40F73D" descr="IMG_7340.JPG">
            <a:extLst>
              <a:ext uri="{FF2B5EF4-FFF2-40B4-BE49-F238E27FC236}">
                <a16:creationId xmlns:a16="http://schemas.microsoft.com/office/drawing/2014/main" xmlns="" id="{7C7ACAB6-4435-F33D-B3B1-5A190E31C89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60" r="2119" b="1"/>
          <a:stretch/>
        </p:blipFill>
        <p:spPr bwMode="auto">
          <a:xfrm>
            <a:off x="-6507" y="1183339"/>
            <a:ext cx="4046132" cy="57075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39B89D60-F9A0-4710-ABC0-935022024E7C" descr="IMG_7337.JPG">
            <a:extLst>
              <a:ext uri="{FF2B5EF4-FFF2-40B4-BE49-F238E27FC236}">
                <a16:creationId xmlns:a16="http://schemas.microsoft.com/office/drawing/2014/main" xmlns="" id="{61F4D79C-216C-B372-C38C-759B706AE44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20317"/>
          <a:stretch/>
        </p:blipFill>
        <p:spPr bwMode="auto">
          <a:xfrm>
            <a:off x="4094960" y="10"/>
            <a:ext cx="4029005" cy="5707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255FAB7D-507B-4C2B-8DAC-A66065C95CB5" descr="IMG_7347.JPG">
            <a:extLst>
              <a:ext uri="{FF2B5EF4-FFF2-40B4-BE49-F238E27FC236}">
                <a16:creationId xmlns:a16="http://schemas.microsoft.com/office/drawing/2014/main" xmlns="" id="{32AC15B5-2443-58AD-7A3A-2B3C263F4DE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624" r="2638" b="1"/>
          <a:stretch/>
        </p:blipFill>
        <p:spPr bwMode="auto">
          <a:xfrm>
            <a:off x="8179347" y="1183339"/>
            <a:ext cx="4012654" cy="57075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9352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04E666-3AE7-24A3-D8E0-6114AEBD5F6C}"/>
              </a:ext>
            </a:extLst>
          </p:cNvPr>
          <p:cNvSpPr>
            <a:spLocks noGrp="1"/>
          </p:cNvSpPr>
          <p:nvPr>
            <p:ph type="title"/>
          </p:nvPr>
        </p:nvSpPr>
        <p:spPr>
          <a:xfrm>
            <a:off x="1043631" y="809898"/>
            <a:ext cx="10173010" cy="1554480"/>
          </a:xfrm>
        </p:spPr>
        <p:txBody>
          <a:bodyPr anchor="ctr">
            <a:normAutofit/>
          </a:bodyPr>
          <a:lstStyle/>
          <a:p>
            <a:r>
              <a:rPr lang="en-GB" sz="4800"/>
              <a:t>Saltire Awards &amp; HLH Leadership Award </a:t>
            </a:r>
          </a:p>
        </p:txBody>
      </p:sp>
      <p:cxnSp>
        <p:nvCxnSpPr>
          <p:cNvPr id="18" name="Straight Connector 17">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F5B90D2A-4CD7-BD16-689D-C8704F6ED2B1}"/>
              </a:ext>
            </a:extLst>
          </p:cNvPr>
          <p:cNvGraphicFramePr>
            <a:graphicFrameLocks noGrp="1"/>
          </p:cNvGraphicFramePr>
          <p:nvPr>
            <p:ph idx="1"/>
            <p:extLst>
              <p:ext uri="{D42A27DB-BD31-4B8C-83A1-F6EECF244321}">
                <p14:modId xmlns:p14="http://schemas.microsoft.com/office/powerpoint/2010/main" xmlns="" val="298636818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37418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1" name="0C7C6E91-EFB9-4F03-8F39-35D31BC4AE1A" descr="IMG_7302.JPG">
            <a:extLst>
              <a:ext uri="{FF2B5EF4-FFF2-40B4-BE49-F238E27FC236}">
                <a16:creationId xmlns:a16="http://schemas.microsoft.com/office/drawing/2014/main" xmlns="" id="{5EE91203-1F5A-B521-91C3-F27882C05B0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433" r="-2" b="14312"/>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45A6C967-5CE1-450C-8F44-8D4B7F668AB2" descr="IMG_7667.jpg">
            <a:extLst>
              <a:ext uri="{FF2B5EF4-FFF2-40B4-BE49-F238E27FC236}">
                <a16:creationId xmlns:a16="http://schemas.microsoft.com/office/drawing/2014/main" xmlns="" id="{B67ACEF9-3817-1D4C-D021-6759CB3B5C8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464" r="15235" b="-1"/>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53F7C807-3046-46AA-A327-DE85D6FD47FF" descr="IMG_7333.jpg">
            <a:extLst>
              <a:ext uri="{FF2B5EF4-FFF2-40B4-BE49-F238E27FC236}">
                <a16:creationId xmlns:a16="http://schemas.microsoft.com/office/drawing/2014/main" xmlns="" id="{CAF180AB-0389-D81E-7B54-148EC41332B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401" r="10948" b="-3"/>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8EBB0D17-E0D3-4A1E-8294-EE1B776FBD3B" descr="IMG_7362.jpg">
            <a:extLst>
              <a:ext uri="{FF2B5EF4-FFF2-40B4-BE49-F238E27FC236}">
                <a16:creationId xmlns:a16="http://schemas.microsoft.com/office/drawing/2014/main" xmlns="" id="{5E8DBCBB-A642-E1FA-EA62-CBC754A64B6C}"/>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16" r="-2" b="20863"/>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756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E557EA-8946-4187-87F0-2226D6FD6871}"/>
              </a:ext>
            </a:extLst>
          </p:cNvPr>
          <p:cNvSpPr>
            <a:spLocks noGrp="1"/>
          </p:cNvSpPr>
          <p:nvPr>
            <p:ph type="title"/>
          </p:nvPr>
        </p:nvSpPr>
        <p:spPr>
          <a:xfrm>
            <a:off x="640080" y="325369"/>
            <a:ext cx="4368602" cy="1956841"/>
          </a:xfrm>
        </p:spPr>
        <p:txBody>
          <a:bodyPr anchor="b">
            <a:normAutofit fontScale="90000"/>
          </a:bodyPr>
          <a:lstStyle/>
          <a:p>
            <a:r>
              <a:rPr lang="en-GB" sz="4200" dirty="0"/>
              <a:t>Staff, Young Saltire Volunteers &amp; Highlife Highland Leaders 	</a:t>
            </a:r>
          </a:p>
        </p:txBody>
      </p:sp>
      <p:sp>
        <p:nvSpPr>
          <p:cNvPr id="3" name="Content Placeholder 2">
            <a:extLst>
              <a:ext uri="{FF2B5EF4-FFF2-40B4-BE49-F238E27FC236}">
                <a16:creationId xmlns:a16="http://schemas.microsoft.com/office/drawing/2014/main" xmlns="" id="{B9F858D2-E443-42FA-84F2-40855FD77781}"/>
              </a:ext>
            </a:extLst>
          </p:cNvPr>
          <p:cNvSpPr>
            <a:spLocks noGrp="1"/>
          </p:cNvSpPr>
          <p:nvPr>
            <p:ph idx="1"/>
          </p:nvPr>
        </p:nvSpPr>
        <p:spPr>
          <a:xfrm>
            <a:off x="640080" y="2872899"/>
            <a:ext cx="4243589" cy="3320668"/>
          </a:xfrm>
        </p:spPr>
        <p:txBody>
          <a:bodyPr>
            <a:normAutofit fontScale="92500" lnSpcReduction="20000"/>
          </a:bodyPr>
          <a:lstStyle/>
          <a:p>
            <a:r>
              <a:rPr lang="en-GB" sz="2000" dirty="0"/>
              <a:t>I would like to say a HUGE thank you to all the young volunteers / leaders who turned up to every activities to offer their supporting to deliver activity to other young people.</a:t>
            </a:r>
          </a:p>
          <a:p>
            <a:endParaRPr lang="en-GB" sz="2000" dirty="0"/>
          </a:p>
          <a:p>
            <a:r>
              <a:rPr lang="en-GB" sz="2000" dirty="0"/>
              <a:t>The biggest thank you goes to Wanda for her invaluable time, support and knowledge for supporting to run this programme and for finding the funding all year round for all our young people to be able to enjoy attending Youth Café and holiday programme activities. </a:t>
            </a:r>
          </a:p>
        </p:txBody>
      </p:sp>
      <p:pic>
        <p:nvPicPr>
          <p:cNvPr id="11266" name="Picture 2" descr="See the source image">
            <a:extLst>
              <a:ext uri="{FF2B5EF4-FFF2-40B4-BE49-F238E27FC236}">
                <a16:creationId xmlns:a16="http://schemas.microsoft.com/office/drawing/2014/main" xmlns="" id="{6E460E6A-64A4-4B49-BADB-212BF12BE78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699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8873D23-2DCF-4B31-A009-95721C06E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13EF075-D4EF-4929-ADBC-91B27DA199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xmlns="" id="{DAA26DFA-AAB2-4973-9C17-16D587C7B1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xmlns="" id="{3F407F11-7321-4BF6-8536-CCE8E3424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06AC5DCC-C3CC-4FD5-AD4E-13A1BE5F7F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4BBCC2F4-EFA7-4AF4-B538-AC4022D90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2A9D1364-B6A3-44CB-9FBA-C528F0CE9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xmlns="" id="{50A25660-B9AD-6382-4F1C-32FE4964B17F}"/>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kern="1200">
                <a:solidFill>
                  <a:schemeClr val="tx2"/>
                </a:solidFill>
                <a:latin typeface="+mj-lt"/>
                <a:ea typeface="+mj-ea"/>
                <a:cs typeface="+mj-cs"/>
              </a:rPr>
              <a:t>Highlife Highland Staff &amp; Volunteers Awards Ceremony </a:t>
            </a:r>
          </a:p>
        </p:txBody>
      </p:sp>
      <p:sp>
        <p:nvSpPr>
          <p:cNvPr id="3" name="Content Placeholder 2">
            <a:extLst>
              <a:ext uri="{FF2B5EF4-FFF2-40B4-BE49-F238E27FC236}">
                <a16:creationId xmlns:a16="http://schemas.microsoft.com/office/drawing/2014/main" xmlns="" id="{FF06A8D6-FB37-7403-A301-A0EBCD30ADB0}"/>
              </a:ext>
            </a:extLst>
          </p:cNvPr>
          <p:cNvSpPr>
            <a:spLocks noGrp="1"/>
          </p:cNvSpPr>
          <p:nvPr>
            <p:ph sz="half" idx="1"/>
          </p:nvPr>
        </p:nvSpPr>
        <p:spPr>
          <a:xfrm>
            <a:off x="6172200" y="804672"/>
            <a:ext cx="5221224" cy="5230368"/>
          </a:xfrm>
        </p:spPr>
        <p:txBody>
          <a:bodyPr vert="horz" lIns="91440" tIns="45720" rIns="91440" bIns="45720" rtlCol="0" anchor="ctr">
            <a:normAutofit/>
          </a:bodyPr>
          <a:lstStyle/>
          <a:p>
            <a:r>
              <a:rPr lang="en-US" sz="1700" dirty="0">
                <a:solidFill>
                  <a:schemeClr val="tx2"/>
                </a:solidFill>
                <a:effectLst/>
              </a:rPr>
              <a:t>Winner of HLH Volunteer of the Year Award for 2022 is </a:t>
            </a:r>
          </a:p>
          <a:p>
            <a:r>
              <a:rPr lang="en-US" sz="1700" dirty="0">
                <a:solidFill>
                  <a:schemeClr val="tx2"/>
                </a:solidFill>
                <a:effectLst/>
              </a:rPr>
              <a:t>           🌟🌟Tilly Grist 🌟🌟</a:t>
            </a:r>
          </a:p>
          <a:p>
            <a:r>
              <a:rPr lang="en-US" sz="1700" dirty="0">
                <a:solidFill>
                  <a:schemeClr val="tx2"/>
                </a:solidFill>
                <a:effectLst/>
              </a:rPr>
              <a:t>Tilly has over 670 hours in her Saltire 🏴󠁧󠁢󠁳󠁣󠁴󠁿 Awards and over 550 HLH leadership hours . </a:t>
            </a:r>
          </a:p>
          <a:p>
            <a:r>
              <a:rPr lang="en-US" sz="1700" dirty="0">
                <a:solidFill>
                  <a:schemeClr val="tx2"/>
                </a:solidFill>
                <a:effectLst/>
              </a:rPr>
              <a:t>The First award of the night went to Tilly the only Young person what an accolade 👏👌☺️</a:t>
            </a:r>
          </a:p>
          <a:p>
            <a:r>
              <a:rPr lang="en-US" sz="1700" dirty="0">
                <a:solidFill>
                  <a:schemeClr val="tx2"/>
                </a:solidFill>
                <a:effectLst/>
              </a:rPr>
              <a:t>Tilly has made an Outstanding Contribution to our Youthwork in Cromarty Youth Cafe , Cromarty Rowing Club ,Fortrose Academy many projects , sessions , committees .Tilly's smile brightens each day, she is kind , caring and always considerate of helping others. Other young people look up to Tilly , she has inspired them to volunteer and lead to grow in confidence and gain many skills . We enjoyed a Great HLH Awards ceremony , Amazing dinner 🍲 by </a:t>
            </a:r>
            <a:r>
              <a:rPr lang="en-US" sz="1700" dirty="0" err="1">
                <a:solidFill>
                  <a:schemeClr val="tx2"/>
                </a:solidFill>
                <a:effectLst/>
              </a:rPr>
              <a:t>Strathpeffer</a:t>
            </a:r>
            <a:r>
              <a:rPr lang="en-US" sz="1700" dirty="0">
                <a:solidFill>
                  <a:schemeClr val="tx2"/>
                </a:solidFill>
                <a:effectLst/>
              </a:rPr>
              <a:t> Pavilion , good craic and company with Steve Walsh our CEO , lovely to have Nicola McAlly  join us also top table treatment for Tilly .</a:t>
            </a:r>
          </a:p>
        </p:txBody>
      </p:sp>
    </p:spTree>
    <p:extLst>
      <p:ext uri="{BB962C8B-B14F-4D97-AF65-F5344CB8AC3E}">
        <p14:creationId xmlns:p14="http://schemas.microsoft.com/office/powerpoint/2010/main" xmlns="" val="336065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7" name="E1F0D735-AA65-4E91-9815-89C1D3EBC73D" descr="IMG_7414.jpg">
            <a:extLst>
              <a:ext uri="{FF2B5EF4-FFF2-40B4-BE49-F238E27FC236}">
                <a16:creationId xmlns:a16="http://schemas.microsoft.com/office/drawing/2014/main" xmlns="" id="{29C4358D-11F9-C0BF-7547-9D1D6265578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2162" r="1" b="28965"/>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B9B07545-F4B9-43D7-956B-5BC5B76C4131" descr="IMG_7416.jpg">
            <a:extLst>
              <a:ext uri="{FF2B5EF4-FFF2-40B4-BE49-F238E27FC236}">
                <a16:creationId xmlns:a16="http://schemas.microsoft.com/office/drawing/2014/main" xmlns="" id="{7018547B-79D5-EA60-9C9B-F00A9053B58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83" r="1310" b="-4"/>
          <a:stretch/>
        </p:blipFill>
        <p:spPr bwMode="auto">
          <a:xfrm>
            <a:off x="20" y="4069976"/>
            <a:ext cx="3535311" cy="278802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8567DEFC-F896-4AFB-AB51-2F707EB0A45F" descr="IMG_7409.JPG">
            <a:extLst>
              <a:ext uri="{FF2B5EF4-FFF2-40B4-BE49-F238E27FC236}">
                <a16:creationId xmlns:a16="http://schemas.microsoft.com/office/drawing/2014/main" xmlns="" id="{6E2164ED-9526-DD66-6FF4-379EE2BBDD2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605" r="17584" b="2"/>
          <a:stretch/>
        </p:blipFill>
        <p:spPr bwMode="auto">
          <a:xfrm>
            <a:off x="3696199" y="3257176"/>
            <a:ext cx="4789093" cy="36008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559CCADA-8269-4057-A8EE-7F4F9DA8701A" descr="IMG_7404.jpg">
            <a:extLst>
              <a:ext uri="{FF2B5EF4-FFF2-40B4-BE49-F238E27FC236}">
                <a16:creationId xmlns:a16="http://schemas.microsoft.com/office/drawing/2014/main" xmlns="" id="{D080DD6E-951F-1796-F6C5-CCDAF9E9F59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997" r="1" b="10117"/>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653A14D5-065C-4029-899F-788F79FF2D72" descr="IMG_7411.jpg">
            <a:extLst>
              <a:ext uri="{FF2B5EF4-FFF2-40B4-BE49-F238E27FC236}">
                <a16:creationId xmlns:a16="http://schemas.microsoft.com/office/drawing/2014/main" xmlns="" id="{EC4ACB6C-68C2-3614-3399-9422E3C611E6}"/>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3641" r="-4" b="37386"/>
          <a:stretch/>
        </p:blipFill>
        <p:spPr bwMode="auto">
          <a:xfrm>
            <a:off x="8646161" y="4069976"/>
            <a:ext cx="3545840" cy="27880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181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2D5DD2BA-D3D4-40A1-A279-935118AEDB8D" descr="image001.PNG">
            <a:extLst>
              <a:ext uri="{FF2B5EF4-FFF2-40B4-BE49-F238E27FC236}">
                <a16:creationId xmlns:a16="http://schemas.microsoft.com/office/drawing/2014/main" xmlns="" id="{2E57F812-122E-7EC0-6DAC-87B8876ED59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693333" y="457200"/>
            <a:ext cx="8805333" cy="5943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966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E2A8391-2889-060F-F3AB-D925F3F18EE9}"/>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Creativity in Care Workshop </a:t>
            </a:r>
          </a:p>
        </p:txBody>
      </p:sp>
      <p:sp>
        <p:nvSpPr>
          <p:cNvPr id="3" name="Content Placeholder 2">
            <a:extLst>
              <a:ext uri="{FF2B5EF4-FFF2-40B4-BE49-F238E27FC236}">
                <a16:creationId xmlns:a16="http://schemas.microsoft.com/office/drawing/2014/main" xmlns="" id="{53B5DA49-3D70-3870-7507-DE787684AE8F}"/>
              </a:ext>
            </a:extLst>
          </p:cNvPr>
          <p:cNvSpPr>
            <a:spLocks noGrp="1"/>
          </p:cNvSpPr>
          <p:nvPr>
            <p:ph idx="1"/>
          </p:nvPr>
        </p:nvSpPr>
        <p:spPr>
          <a:xfrm>
            <a:off x="4810259" y="649480"/>
            <a:ext cx="6555347" cy="5546047"/>
          </a:xfrm>
        </p:spPr>
        <p:txBody>
          <a:bodyPr anchor="ct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Great Creativity in Care Session with Karrie and Chris Unveiling our new Reflection Buddy Bench - designed by our young and older people at various sessions, created by Iain Chalmers at Chainsaw Creations. - filmed and was on the STV News  </a:t>
            </a:r>
            <a:r>
              <a:rPr lang="en-GB" sz="1800" dirty="0">
                <a:effectLst/>
                <a:latin typeface="Segoe UI Emoji" panose="020B0502040204020203" pitchFamily="34" charset="0"/>
                <a:ea typeface="Calibri" panose="020F0502020204030204" pitchFamily="34" charset="0"/>
                <a:cs typeface="Segoe UI Emoji" panose="020B0502040204020203" pitchFamily="34" charset="0"/>
              </a:rPr>
              <a:t>🎥📽 - </a:t>
            </a:r>
            <a:r>
              <a:rPr lang="en-GB" sz="1800" u="sng" dirty="0">
                <a:solidFill>
                  <a:srgbClr val="0000FF"/>
                </a:solidFill>
                <a:effectLst/>
                <a:latin typeface="Calibri" panose="020F0502020204030204" pitchFamily="34" charset="0"/>
                <a:ea typeface="Times New Roman" panose="02020603050405020304" pitchFamily="18" charset="0"/>
                <a:hlinkClick r:id="rId2"/>
              </a:rPr>
              <a:t>https://fb.watch/g7ynaknTpM/ </a:t>
            </a: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were creating small puppet theatres for our paper puppets sitting on their own magical benches!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was a deluxe buffet created and served by young people </a:t>
            </a:r>
            <a:r>
              <a:rPr lang="en-GB" sz="18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xmlns="" val="264453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F076CD5F-3456-4837-9A6A-D3E1221FB7B6" descr="IMG_7499.jpg">
            <a:extLst>
              <a:ext uri="{FF2B5EF4-FFF2-40B4-BE49-F238E27FC236}">
                <a16:creationId xmlns:a16="http://schemas.microsoft.com/office/drawing/2014/main" xmlns="" id="{0257E26C-ED05-6325-FF4D-4866C2ABF5D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297644" y="643467"/>
            <a:ext cx="3983312"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398A0FA7-0432-4AA3-9FED-52E943FEB959" descr="IMG_7507.jpg">
            <a:extLst>
              <a:ext uri="{FF2B5EF4-FFF2-40B4-BE49-F238E27FC236}">
                <a16:creationId xmlns:a16="http://schemas.microsoft.com/office/drawing/2014/main" xmlns="" id="{4C1CE8CD-6FF0-5112-C68E-3F19C843DC3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256865" y="1451239"/>
            <a:ext cx="5291667" cy="395552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857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9B58FF54-4A6D-4035-82FA-FCE16750D1CE" descr="IMG_7431.jpg">
            <a:extLst>
              <a:ext uri="{FF2B5EF4-FFF2-40B4-BE49-F238E27FC236}">
                <a16:creationId xmlns:a16="http://schemas.microsoft.com/office/drawing/2014/main" xmlns="" id="{C41332FA-B90B-65D6-E4A5-21AAE0BA808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8120" r="-2" b="10668"/>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01F0D677-CE77-4F22-947C-5C9B562B5619" descr="IMG_7427.jpg">
            <a:extLst>
              <a:ext uri="{FF2B5EF4-FFF2-40B4-BE49-F238E27FC236}">
                <a16:creationId xmlns:a16="http://schemas.microsoft.com/office/drawing/2014/main" xmlns="" id="{7D6E9EF2-7321-83CF-7BCB-6B550DA6965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494" r="20205" b="-1"/>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DFEAD98F-E369-4BBB-AD56-F1A92CD798E3" descr="IMG_7429.jpg">
            <a:extLst>
              <a:ext uri="{FF2B5EF4-FFF2-40B4-BE49-F238E27FC236}">
                <a16:creationId xmlns:a16="http://schemas.microsoft.com/office/drawing/2014/main" xmlns="" id="{460A3527-CF46-B803-4AC0-EFC0A3E07E1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102" r="3526" b="5"/>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7CB9069D-C8CB-431F-AB2A-823A0DF6C515" descr="IMG_7441.jpg">
            <a:extLst>
              <a:ext uri="{FF2B5EF4-FFF2-40B4-BE49-F238E27FC236}">
                <a16:creationId xmlns:a16="http://schemas.microsoft.com/office/drawing/2014/main" xmlns="" id="{0A4B17DF-01CD-655A-DE39-13C03E0C6D01}"/>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2985" r="-2" b="7993"/>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071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xmlns="" id="{11BE3FA7-0D70-4431-814F-D8C40576E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5" name="7ADFC29A-F5D9-4201-B406-C7D27DD163ED" descr="IMG_7472.jpg">
            <a:extLst>
              <a:ext uri="{FF2B5EF4-FFF2-40B4-BE49-F238E27FC236}">
                <a16:creationId xmlns:a16="http://schemas.microsoft.com/office/drawing/2014/main" xmlns="" id="{E83354FD-FF92-AFF0-3C95-C321E324C57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641" r="11336" b="-2"/>
          <a:stretch/>
        </p:blipFill>
        <p:spPr bwMode="auto">
          <a:xfrm>
            <a:off x="321731" y="557189"/>
            <a:ext cx="5668684" cy="574361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78727FAB-14EE-4B27-A120-87E8E366C47F" descr="IMG_7445.jpg">
            <a:extLst>
              <a:ext uri="{FF2B5EF4-FFF2-40B4-BE49-F238E27FC236}">
                <a16:creationId xmlns:a16="http://schemas.microsoft.com/office/drawing/2014/main" xmlns="" id="{F5A20E6D-87CE-A711-EC30-DB44675FEA4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221" r="8675" b="-2"/>
          <a:stretch/>
        </p:blipFill>
        <p:spPr bwMode="auto">
          <a:xfrm>
            <a:off x="6195375" y="557189"/>
            <a:ext cx="5674893" cy="574361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71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699</Words>
  <Application>Microsoft Office PowerPoint</Application>
  <PresentationFormat>Custom</PresentationFormat>
  <Paragraphs>58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Report for Community Council </vt:lpstr>
      <vt:lpstr>Numbers </vt:lpstr>
      <vt:lpstr>Highlife Highland Staff &amp; Volunteers Awards Ceremony </vt:lpstr>
      <vt:lpstr>Slide 4</vt:lpstr>
      <vt:lpstr>Slide 5</vt:lpstr>
      <vt:lpstr>Creativity in Care Workshop </vt:lpstr>
      <vt:lpstr>Slide 7</vt:lpstr>
      <vt:lpstr>Slide 8</vt:lpstr>
      <vt:lpstr>Slide 9</vt:lpstr>
      <vt:lpstr>Graffiti Art Workshop with Local Artist Tommy </vt:lpstr>
      <vt:lpstr>Slide 11</vt:lpstr>
      <vt:lpstr>Slide 12</vt:lpstr>
      <vt:lpstr>Inverness Caley Thistle Football Academy </vt:lpstr>
      <vt:lpstr>The Food</vt:lpstr>
      <vt:lpstr>Cookwell / Bakewell </vt:lpstr>
      <vt:lpstr>Slide 16</vt:lpstr>
      <vt:lpstr>Slide 17</vt:lpstr>
      <vt:lpstr>Signing up for the FREE Bus Pass </vt:lpstr>
      <vt:lpstr>Ease Course </vt:lpstr>
      <vt:lpstr>Slide 20</vt:lpstr>
      <vt:lpstr>Youth Rowing </vt:lpstr>
      <vt:lpstr>Slide 22</vt:lpstr>
      <vt:lpstr>Slide 23</vt:lpstr>
      <vt:lpstr>Lego Mania </vt:lpstr>
      <vt:lpstr>Slide 25</vt:lpstr>
      <vt:lpstr>Saltire Awards &amp; HLH Leadership Award </vt:lpstr>
      <vt:lpstr>Slide 27</vt:lpstr>
      <vt:lpstr>Staff, Young Saltire Volunteers &amp; Highlife Highland Leaders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Community Council</dc:title>
  <dc:creator>Fraser Thomson</dc:creator>
  <cp:lastModifiedBy>Vivienne</cp:lastModifiedBy>
  <cp:revision>4</cp:revision>
  <dcterms:created xsi:type="dcterms:W3CDTF">2022-09-29T11:33:25Z</dcterms:created>
  <dcterms:modified xsi:type="dcterms:W3CDTF">2022-10-26T15:20:53Z</dcterms:modified>
</cp:coreProperties>
</file>